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19"/>
  </p:notesMasterIdLst>
  <p:sldIdLst>
    <p:sldId id="268" r:id="rId3"/>
    <p:sldId id="269" r:id="rId4"/>
    <p:sldId id="270"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1" d="100"/>
          <a:sy n="101" d="100"/>
        </p:scale>
        <p:origin x="99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E38A7-5416-47D7-9F6B-B8FAA47C52C5}" type="datetimeFigureOut">
              <a:rPr lang="es-ES" smtClean="0"/>
              <a:t>14/11/2025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A911DE-7114-4834-AEB4-3998FFC8D982}" type="slidenum">
              <a:rPr lang="es-ES" smtClean="0"/>
              <a:t>‹Nº›</a:t>
            </a:fld>
            <a:endParaRPr lang="es-ES"/>
          </a:p>
        </p:txBody>
      </p:sp>
    </p:spTree>
    <p:extLst>
      <p:ext uri="{BB962C8B-B14F-4D97-AF65-F5344CB8AC3E}">
        <p14:creationId xmlns:p14="http://schemas.microsoft.com/office/powerpoint/2010/main" val="2790920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6bc8b457f1_1_2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4" name="Google Shape;604;g36bc8b457f1_1_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36bc8b457f1_1_385:notes"/>
          <p:cNvSpPr txBox="1">
            <a:spLocks noGrp="1"/>
          </p:cNvSpPr>
          <p:nvPr>
            <p:ph type="body" idx="1"/>
          </p:nvPr>
        </p:nvSpPr>
        <p:spPr>
          <a:xfrm>
            <a:off x="685800" y="4343400"/>
            <a:ext cx="5486400" cy="4114800"/>
          </a:xfrm>
          <a:prstGeom prst="rect">
            <a:avLst/>
          </a:prstGeom>
          <a:noFill/>
          <a:ln>
            <a:noFill/>
          </a:ln>
        </p:spPr>
        <p:txBody>
          <a:bodyPr spcFirstLastPara="1" wrap="square" lIns="49950" tIns="49950" rIns="49950" bIns="49950" anchor="t" anchorCtr="0">
            <a:noAutofit/>
          </a:bodyPr>
          <a:lstStyle/>
          <a:p>
            <a:pPr marL="0" lvl="0" indent="0" algn="l" rtl="0">
              <a:lnSpc>
                <a:spcPct val="100000"/>
              </a:lnSpc>
              <a:spcBef>
                <a:spcPts val="0"/>
              </a:spcBef>
              <a:spcAft>
                <a:spcPts val="0"/>
              </a:spcAft>
              <a:buSzPts val="1400"/>
              <a:buNone/>
            </a:pPr>
            <a:endParaRPr/>
          </a:p>
        </p:txBody>
      </p:sp>
      <p:sp>
        <p:nvSpPr>
          <p:cNvPr id="752" name="Google Shape;752;g36bc8b457f1_1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36bc8b457f1_1_390:notes"/>
          <p:cNvSpPr txBox="1">
            <a:spLocks noGrp="1"/>
          </p:cNvSpPr>
          <p:nvPr>
            <p:ph type="body" idx="1"/>
          </p:nvPr>
        </p:nvSpPr>
        <p:spPr>
          <a:xfrm>
            <a:off x="685800" y="4343400"/>
            <a:ext cx="5486400" cy="4114800"/>
          </a:xfrm>
          <a:prstGeom prst="rect">
            <a:avLst/>
          </a:prstGeom>
          <a:noFill/>
          <a:ln>
            <a:noFill/>
          </a:ln>
        </p:spPr>
        <p:txBody>
          <a:bodyPr spcFirstLastPara="1" wrap="square" lIns="49950" tIns="49950" rIns="49950" bIns="49950" anchor="t" anchorCtr="0">
            <a:noAutofit/>
          </a:bodyPr>
          <a:lstStyle/>
          <a:p>
            <a:pPr marL="0" lvl="0" indent="0" algn="l" rtl="0">
              <a:lnSpc>
                <a:spcPct val="100000"/>
              </a:lnSpc>
              <a:spcBef>
                <a:spcPts val="0"/>
              </a:spcBef>
              <a:spcAft>
                <a:spcPts val="0"/>
              </a:spcAft>
              <a:buSzPts val="1400"/>
              <a:buNone/>
            </a:pPr>
            <a:endParaRPr/>
          </a:p>
        </p:txBody>
      </p:sp>
      <p:sp>
        <p:nvSpPr>
          <p:cNvPr id="758" name="Google Shape;758;g36bc8b457f1_1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36bc8b457f1_1_396:notes"/>
          <p:cNvSpPr txBox="1">
            <a:spLocks noGrp="1"/>
          </p:cNvSpPr>
          <p:nvPr>
            <p:ph type="body" idx="1"/>
          </p:nvPr>
        </p:nvSpPr>
        <p:spPr>
          <a:xfrm>
            <a:off x="685800" y="4343400"/>
            <a:ext cx="5486400" cy="4114800"/>
          </a:xfrm>
          <a:prstGeom prst="rect">
            <a:avLst/>
          </a:prstGeom>
          <a:noFill/>
          <a:ln>
            <a:noFill/>
          </a:ln>
        </p:spPr>
        <p:txBody>
          <a:bodyPr spcFirstLastPara="1" wrap="square" lIns="49950" tIns="49950" rIns="49950" bIns="49950" anchor="t" anchorCtr="0">
            <a:noAutofit/>
          </a:bodyPr>
          <a:lstStyle/>
          <a:p>
            <a:pPr marL="0" lvl="0" indent="0" algn="l" rtl="0">
              <a:lnSpc>
                <a:spcPct val="100000"/>
              </a:lnSpc>
              <a:spcBef>
                <a:spcPts val="0"/>
              </a:spcBef>
              <a:spcAft>
                <a:spcPts val="0"/>
              </a:spcAft>
              <a:buSzPts val="1400"/>
              <a:buNone/>
            </a:pPr>
            <a:endParaRPr/>
          </a:p>
        </p:txBody>
      </p:sp>
      <p:sp>
        <p:nvSpPr>
          <p:cNvPr id="765" name="Google Shape;765;g36bc8b457f1_1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36bc8b457f1_1_402:notes"/>
          <p:cNvSpPr txBox="1">
            <a:spLocks noGrp="1"/>
          </p:cNvSpPr>
          <p:nvPr>
            <p:ph type="body" idx="1"/>
          </p:nvPr>
        </p:nvSpPr>
        <p:spPr>
          <a:xfrm>
            <a:off x="685800" y="4343400"/>
            <a:ext cx="5486400" cy="4114800"/>
          </a:xfrm>
          <a:prstGeom prst="rect">
            <a:avLst/>
          </a:prstGeom>
          <a:noFill/>
          <a:ln>
            <a:noFill/>
          </a:ln>
        </p:spPr>
        <p:txBody>
          <a:bodyPr spcFirstLastPara="1" wrap="square" lIns="49950" tIns="49950" rIns="49950" bIns="49950" anchor="t" anchorCtr="0">
            <a:noAutofit/>
          </a:bodyPr>
          <a:lstStyle/>
          <a:p>
            <a:pPr marL="0" lvl="0" indent="0" algn="l" rtl="0">
              <a:lnSpc>
                <a:spcPct val="100000"/>
              </a:lnSpc>
              <a:spcBef>
                <a:spcPts val="0"/>
              </a:spcBef>
              <a:spcAft>
                <a:spcPts val="0"/>
              </a:spcAft>
              <a:buSzPts val="1400"/>
              <a:buNone/>
            </a:pPr>
            <a:endParaRPr/>
          </a:p>
        </p:txBody>
      </p:sp>
      <p:sp>
        <p:nvSpPr>
          <p:cNvPr id="772" name="Google Shape;772;g36bc8b457f1_1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36bc8b457f1_1_4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9" name="Google Shape;779;g36bc8b457f1_1_4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36bc8b457f1_1_4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5" name="Google Shape;815;g36bc8b457f1_1_4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6bc8b457f1_1_4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7" name="Google Shape;827;g36bc8b457f1_1_4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6bc8b457f1_1_2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5" name="Google Shape;615;g36bc8b457f1_1_2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6bc8b457f1_1_2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latin typeface="Century Gothic"/>
              <a:ea typeface="Century Gothic"/>
              <a:cs typeface="Century Gothic"/>
              <a:sym typeface="Century Gothic"/>
            </a:endParaRPr>
          </a:p>
        </p:txBody>
      </p:sp>
      <p:sp>
        <p:nvSpPr>
          <p:cNvPr id="623" name="Google Shape;623;g36bc8b457f1_1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36bc8b457f1_1_2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latin typeface="Century Gothic"/>
              <a:ea typeface="Century Gothic"/>
              <a:cs typeface="Century Gothic"/>
              <a:sym typeface="Century Gothic"/>
            </a:endParaRPr>
          </a:p>
        </p:txBody>
      </p:sp>
      <p:sp>
        <p:nvSpPr>
          <p:cNvPr id="630" name="Google Shape;630;g36bc8b457f1_1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6bc8b457f1_1_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7" name="Google Shape;637;g36bc8b457f1_1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36bc8b457f1_1_2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2" name="Google Shape;652;g36bc8b457f1_1_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36bc8b457f1_1_3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8" name="Google Shape;688;g36bc8b457f1_1_3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36bc8b457f1_1_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0" name="Google Shape;700;g36bc8b457f1_1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36bc8b457f1_1_3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36bc8b457f1_1_3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Imagen con título" type="picTx">
  <p:cSld name="Imagen con título">
    <p:spTree>
      <p:nvGrpSpPr>
        <p:cNvPr id="1" name="Shape 60"/>
        <p:cNvGrpSpPr/>
        <p:nvPr/>
      </p:nvGrpSpPr>
      <p:grpSpPr>
        <a:xfrm>
          <a:off x="0" y="0"/>
          <a:ext cx="0" cy="0"/>
          <a:chOff x="0" y="0"/>
          <a:chExt cx="0" cy="0"/>
        </a:xfrm>
      </p:grpSpPr>
      <p:grpSp>
        <p:nvGrpSpPr>
          <p:cNvPr id="61" name="Google Shape;61;p5"/>
          <p:cNvGrpSpPr/>
          <p:nvPr/>
        </p:nvGrpSpPr>
        <p:grpSpPr>
          <a:xfrm>
            <a:off x="0" y="0"/>
            <a:ext cx="12192000" cy="6858000"/>
            <a:chOff x="0" y="0"/>
            <a:chExt cx="12192000" cy="6858000"/>
          </a:xfrm>
        </p:grpSpPr>
        <p:sp>
          <p:nvSpPr>
            <p:cNvPr id="62" name="Google Shape;62;p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6172200" y="402165"/>
              <a:ext cx="55964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rot="-5677511">
              <a:off x="4203594"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rot="-5400000">
              <a:off x="32954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71" name="Google Shape;71;p5"/>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72" name="Google Shape;72;p5"/>
          <p:cNvSpPr txBox="1">
            <a:spLocks noGrp="1"/>
          </p:cNvSpPr>
          <p:nvPr>
            <p:ph type="title"/>
          </p:nvPr>
        </p:nvSpPr>
        <p:spPr>
          <a:xfrm>
            <a:off x="1154955" y="1693333"/>
            <a:ext cx="3865134" cy="173566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
          <p:cNvSpPr>
            <a:spLocks noGrp="1"/>
          </p:cNvSpPr>
          <p:nvPr>
            <p:ph type="pic" idx="2"/>
          </p:nvPr>
        </p:nvSpPr>
        <p:spPr>
          <a:xfrm>
            <a:off x="6547870" y="1143000"/>
            <a:ext cx="3227193"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74" name="Google Shape;74;p5"/>
          <p:cNvSpPr txBox="1">
            <a:spLocks noGrp="1"/>
          </p:cNvSpPr>
          <p:nvPr>
            <p:ph type="body" idx="1"/>
          </p:nvPr>
        </p:nvSpPr>
        <p:spPr>
          <a:xfrm>
            <a:off x="1154954" y="3657600"/>
            <a:ext cx="3859212"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rgbClr val="EE52A4"/>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5" name="Google Shape;75;p5"/>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4142963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arjeta de nombre">
  <p:cSld name="Tarjeta de nombre">
    <p:spTree>
      <p:nvGrpSpPr>
        <p:cNvPr id="1" name="Shape 179"/>
        <p:cNvGrpSpPr/>
        <p:nvPr/>
      </p:nvGrpSpPr>
      <p:grpSpPr>
        <a:xfrm>
          <a:off x="0" y="0"/>
          <a:ext cx="0" cy="0"/>
          <a:chOff x="0" y="0"/>
          <a:chExt cx="0" cy="0"/>
        </a:xfrm>
      </p:grpSpPr>
      <p:grpSp>
        <p:nvGrpSpPr>
          <p:cNvPr id="180" name="Google Shape;180;p14"/>
          <p:cNvGrpSpPr/>
          <p:nvPr/>
        </p:nvGrpSpPr>
        <p:grpSpPr>
          <a:xfrm>
            <a:off x="0" y="0"/>
            <a:ext cx="12192000" cy="6858000"/>
            <a:chOff x="0" y="0"/>
            <a:chExt cx="12192000" cy="6858000"/>
          </a:xfrm>
        </p:grpSpPr>
        <p:sp>
          <p:nvSpPr>
            <p:cNvPr id="181" name="Google Shape;181;p1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89932">
              <a:off x="8490951" y="4193583"/>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9" name="Google Shape;189;p14"/>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90" name="Google Shape;190;p14"/>
          <p:cNvSpPr txBox="1">
            <a:spLocks noGrp="1"/>
          </p:cNvSpPr>
          <p:nvPr>
            <p:ph type="title"/>
          </p:nvPr>
        </p:nvSpPr>
        <p:spPr>
          <a:xfrm>
            <a:off x="1154954" y="2370667"/>
            <a:ext cx="8825660" cy="182251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14"/>
          <p:cNvSpPr txBox="1">
            <a:spLocks noGrp="1"/>
          </p:cNvSpPr>
          <p:nvPr>
            <p:ph type="body" idx="1"/>
          </p:nvPr>
        </p:nvSpPr>
        <p:spPr>
          <a:xfrm>
            <a:off x="1154954" y="5024967"/>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EE52A4"/>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92" name="Google Shape;192;p14"/>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14"/>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1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870293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lumna 3">
  <p:cSld name="Columna 3">
    <p:spTree>
      <p:nvGrpSpPr>
        <p:cNvPr id="1" name="Shape 196"/>
        <p:cNvGrpSpPr/>
        <p:nvPr/>
      </p:nvGrpSpPr>
      <p:grpSpPr>
        <a:xfrm>
          <a:off x="0" y="0"/>
          <a:ext cx="0" cy="0"/>
          <a:chOff x="0" y="0"/>
          <a:chExt cx="0" cy="0"/>
        </a:xfrm>
      </p:grpSpPr>
      <p:sp>
        <p:nvSpPr>
          <p:cNvPr id="197" name="Google Shape;197;p15"/>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15"/>
          <p:cNvSpPr txBox="1">
            <a:spLocks noGrp="1"/>
          </p:cNvSpPr>
          <p:nvPr>
            <p:ph type="body" idx="1"/>
          </p:nvPr>
        </p:nvSpPr>
        <p:spPr>
          <a:xfrm>
            <a:off x="1154954" y="2603502"/>
            <a:ext cx="314187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99" name="Google Shape;199;p15"/>
          <p:cNvSpPr txBox="1">
            <a:spLocks noGrp="1"/>
          </p:cNvSpPr>
          <p:nvPr>
            <p:ph type="body" idx="2"/>
          </p:nvPr>
        </p:nvSpPr>
        <p:spPr>
          <a:xfrm>
            <a:off x="1154953" y="3179764"/>
            <a:ext cx="3141879"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00" name="Google Shape;200;p15"/>
          <p:cNvSpPr txBox="1">
            <a:spLocks noGrp="1"/>
          </p:cNvSpPr>
          <p:nvPr>
            <p:ph type="body" idx="3"/>
          </p:nvPr>
        </p:nvSpPr>
        <p:spPr>
          <a:xfrm>
            <a:off x="4512721" y="2603500"/>
            <a:ext cx="314700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01" name="Google Shape;201;p15"/>
          <p:cNvSpPr txBox="1">
            <a:spLocks noGrp="1"/>
          </p:cNvSpPr>
          <p:nvPr>
            <p:ph type="body" idx="4"/>
          </p:nvPr>
        </p:nvSpPr>
        <p:spPr>
          <a:xfrm>
            <a:off x="4512721" y="3179763"/>
            <a:ext cx="3147009"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02" name="Google Shape;202;p15"/>
          <p:cNvSpPr txBox="1">
            <a:spLocks noGrp="1"/>
          </p:cNvSpPr>
          <p:nvPr>
            <p:ph type="body" idx="5"/>
          </p:nvPr>
        </p:nvSpPr>
        <p:spPr>
          <a:xfrm>
            <a:off x="7888135" y="2603501"/>
            <a:ext cx="314573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03" name="Google Shape;203;p15"/>
          <p:cNvSpPr txBox="1">
            <a:spLocks noGrp="1"/>
          </p:cNvSpPr>
          <p:nvPr>
            <p:ph type="body" idx="6"/>
          </p:nvPr>
        </p:nvSpPr>
        <p:spPr>
          <a:xfrm>
            <a:off x="7888329" y="3179762"/>
            <a:ext cx="3145536"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204" name="Google Shape;204;p15"/>
          <p:cNvCxnSpPr/>
          <p:nvPr/>
        </p:nvCxnSpPr>
        <p:spPr>
          <a:xfrm>
            <a:off x="440397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05" name="Google Shape;205;p15"/>
          <p:cNvCxnSpPr/>
          <p:nvPr/>
        </p:nvCxnSpPr>
        <p:spPr>
          <a:xfrm>
            <a:off x="777240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06" name="Google Shape;206;p15"/>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3577031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lumna de imagen 3">
  <p:cSld name="Columna de imagen 3">
    <p:spTree>
      <p:nvGrpSpPr>
        <p:cNvPr id="1" name="Shape 209"/>
        <p:cNvGrpSpPr/>
        <p:nvPr/>
      </p:nvGrpSpPr>
      <p:grpSpPr>
        <a:xfrm>
          <a:off x="0" y="0"/>
          <a:ext cx="0" cy="0"/>
          <a:chOff x="0" y="0"/>
          <a:chExt cx="0" cy="0"/>
        </a:xfrm>
      </p:grpSpPr>
      <p:sp>
        <p:nvSpPr>
          <p:cNvPr id="210" name="Google Shape;210;p16"/>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1" name="Google Shape;211;p16"/>
          <p:cNvSpPr txBox="1">
            <a:spLocks noGrp="1"/>
          </p:cNvSpPr>
          <p:nvPr>
            <p:ph type="body" idx="1"/>
          </p:nvPr>
        </p:nvSpPr>
        <p:spPr>
          <a:xfrm>
            <a:off x="1154954" y="4532844"/>
            <a:ext cx="30504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12" name="Google Shape;212;p16"/>
          <p:cNvSpPr>
            <a:spLocks noGrp="1"/>
          </p:cNvSpPr>
          <p:nvPr>
            <p:ph type="pic" idx="2"/>
          </p:nvPr>
        </p:nvSpPr>
        <p:spPr>
          <a:xfrm>
            <a:off x="1334553"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13" name="Google Shape;213;p16"/>
          <p:cNvSpPr txBox="1">
            <a:spLocks noGrp="1"/>
          </p:cNvSpPr>
          <p:nvPr>
            <p:ph type="body" idx="3"/>
          </p:nvPr>
        </p:nvSpPr>
        <p:spPr>
          <a:xfrm>
            <a:off x="1154954" y="5109106"/>
            <a:ext cx="3050438"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14" name="Google Shape;214;p16"/>
          <p:cNvSpPr txBox="1">
            <a:spLocks noGrp="1"/>
          </p:cNvSpPr>
          <p:nvPr>
            <p:ph type="body" idx="4"/>
          </p:nvPr>
        </p:nvSpPr>
        <p:spPr>
          <a:xfrm>
            <a:off x="4568865" y="4532844"/>
            <a:ext cx="3050438" cy="576263"/>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15" name="Google Shape;215;p16"/>
          <p:cNvSpPr>
            <a:spLocks noGrp="1"/>
          </p:cNvSpPr>
          <p:nvPr>
            <p:ph type="pic" idx="5"/>
          </p:nvPr>
        </p:nvSpPr>
        <p:spPr>
          <a:xfrm>
            <a:off x="4748462" y="2603500"/>
            <a:ext cx="2691243"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16" name="Google Shape;216;p16"/>
          <p:cNvSpPr txBox="1">
            <a:spLocks noGrp="1"/>
          </p:cNvSpPr>
          <p:nvPr>
            <p:ph type="body" idx="6"/>
          </p:nvPr>
        </p:nvSpPr>
        <p:spPr>
          <a:xfrm>
            <a:off x="4570172" y="5109105"/>
            <a:ext cx="3050438"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17" name="Google Shape;217;p16"/>
          <p:cNvSpPr txBox="1">
            <a:spLocks noGrp="1"/>
          </p:cNvSpPr>
          <p:nvPr>
            <p:ph type="body" idx="7"/>
          </p:nvPr>
        </p:nvSpPr>
        <p:spPr>
          <a:xfrm>
            <a:off x="7982775" y="4532845"/>
            <a:ext cx="305109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18" name="Google Shape;218;p16"/>
          <p:cNvSpPr>
            <a:spLocks noGrp="1"/>
          </p:cNvSpPr>
          <p:nvPr>
            <p:ph type="pic" idx="8"/>
          </p:nvPr>
        </p:nvSpPr>
        <p:spPr>
          <a:xfrm>
            <a:off x="8163031"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19" name="Google Shape;219;p16"/>
          <p:cNvSpPr txBox="1">
            <a:spLocks noGrp="1"/>
          </p:cNvSpPr>
          <p:nvPr>
            <p:ph type="body" idx="9"/>
          </p:nvPr>
        </p:nvSpPr>
        <p:spPr>
          <a:xfrm>
            <a:off x="7982775" y="5109104"/>
            <a:ext cx="3051096"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220" name="Google Shape;220;p16"/>
          <p:cNvCxnSpPr/>
          <p:nvPr/>
        </p:nvCxnSpPr>
        <p:spPr>
          <a:xfrm>
            <a:off x="440583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21" name="Google Shape;221;p16"/>
          <p:cNvCxnSpPr/>
          <p:nvPr/>
        </p:nvCxnSpPr>
        <p:spPr>
          <a:xfrm>
            <a:off x="7797802"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22" name="Google Shape;222;p1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16"/>
          <p:cNvSpPr txBox="1">
            <a:spLocks noGrp="1"/>
          </p:cNvSpPr>
          <p:nvPr>
            <p:ph type="ftr" idx="11"/>
          </p:nvPr>
        </p:nvSpPr>
        <p:spPr>
          <a:xfrm>
            <a:off x="561111" y="6391838"/>
            <a:ext cx="3644282"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1790717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texto vertical" type="vertTx">
  <p:cSld name="Título y texto vertical">
    <p:spTree>
      <p:nvGrpSpPr>
        <p:cNvPr id="1" name="Shape 225"/>
        <p:cNvGrpSpPr/>
        <p:nvPr/>
      </p:nvGrpSpPr>
      <p:grpSpPr>
        <a:xfrm>
          <a:off x="0" y="0"/>
          <a:ext cx="0" cy="0"/>
          <a:chOff x="0" y="0"/>
          <a:chExt cx="0" cy="0"/>
        </a:xfrm>
      </p:grpSpPr>
      <p:sp>
        <p:nvSpPr>
          <p:cNvPr id="226" name="Google Shape;226;p17"/>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p17"/>
          <p:cNvSpPr txBox="1">
            <a:spLocks noGrp="1"/>
          </p:cNvSpPr>
          <p:nvPr>
            <p:ph type="body" idx="1"/>
          </p:nvPr>
        </p:nvSpPr>
        <p:spPr>
          <a:xfrm rot="5400000">
            <a:off x="3859634" y="-101179"/>
            <a:ext cx="3416300" cy="882565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28" name="Google Shape;228;p17"/>
          <p:cNvSpPr txBox="1">
            <a:spLocks noGrp="1"/>
          </p:cNvSpPr>
          <p:nvPr>
            <p:ph type="dt" idx="10"/>
          </p:nvPr>
        </p:nvSpPr>
        <p:spPr>
          <a:xfrm>
            <a:off x="10695439"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7"/>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5530306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Diapositiva de título">
    <p:spTree>
      <p:nvGrpSpPr>
        <p:cNvPr id="1" name="Shape 266"/>
        <p:cNvGrpSpPr/>
        <p:nvPr/>
      </p:nvGrpSpPr>
      <p:grpSpPr>
        <a:xfrm>
          <a:off x="0" y="0"/>
          <a:ext cx="0" cy="0"/>
          <a:chOff x="0" y="0"/>
          <a:chExt cx="0" cy="0"/>
        </a:xfrm>
      </p:grpSpPr>
      <p:grpSp>
        <p:nvGrpSpPr>
          <p:cNvPr id="267" name="Google Shape;267;p20"/>
          <p:cNvGrpSpPr/>
          <p:nvPr/>
        </p:nvGrpSpPr>
        <p:grpSpPr>
          <a:xfrm>
            <a:off x="0" y="0"/>
            <a:ext cx="12192000" cy="6858000"/>
            <a:chOff x="0" y="0"/>
            <a:chExt cx="12192000" cy="6858000"/>
          </a:xfrm>
        </p:grpSpPr>
        <p:sp>
          <p:nvSpPr>
            <p:cNvPr id="268" name="Google Shape;268;p20"/>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0"/>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70" name="Google Shape;270;p20"/>
          <p:cNvSpPr txBox="1">
            <a:spLocks noGrp="1"/>
          </p:cNvSpPr>
          <p:nvPr>
            <p:ph type="ctrTitle"/>
          </p:nvPr>
        </p:nvSpPr>
        <p:spPr>
          <a:xfrm>
            <a:off x="1154955" y="2099733"/>
            <a:ext cx="8825658" cy="267764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1" name="Google Shape;271;p20"/>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SzPts val="1440"/>
              <a:buNone/>
              <a:defRPr cap="none">
                <a:solidFill>
                  <a:srgbClr val="EE52A4"/>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a:endParaRPr/>
          </a:p>
        </p:txBody>
      </p:sp>
      <p:sp>
        <p:nvSpPr>
          <p:cNvPr id="272" name="Google Shape;272;p20"/>
          <p:cNvSpPr txBox="1">
            <a:spLocks noGrp="1"/>
          </p:cNvSpPr>
          <p:nvPr>
            <p:ph type="dt" idx="10"/>
          </p:nvPr>
        </p:nvSpPr>
        <p:spPr>
          <a:xfrm rot="5400000">
            <a:off x="10158984" y="1792224"/>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b="0" i="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20"/>
          <p:cNvSpPr txBox="1">
            <a:spLocks noGrp="1"/>
          </p:cNvSpPr>
          <p:nvPr>
            <p:ph type="ftr" idx="11"/>
          </p:nvPr>
        </p:nvSpPr>
        <p:spPr>
          <a:xfrm rot="5400000">
            <a:off x="8951976" y="3227832"/>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4" name="Google Shape;274;p2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3914810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ítulo vertical y texto" type="vertTitleAndTx">
  <p:cSld name="Título vertical y texto">
    <p:spTree>
      <p:nvGrpSpPr>
        <p:cNvPr id="1" name="Shape 276"/>
        <p:cNvGrpSpPr/>
        <p:nvPr/>
      </p:nvGrpSpPr>
      <p:grpSpPr>
        <a:xfrm>
          <a:off x="0" y="0"/>
          <a:ext cx="0" cy="0"/>
          <a:chOff x="0" y="0"/>
          <a:chExt cx="0" cy="0"/>
        </a:xfrm>
      </p:grpSpPr>
      <p:grpSp>
        <p:nvGrpSpPr>
          <p:cNvPr id="277" name="Google Shape;277;p21"/>
          <p:cNvGrpSpPr/>
          <p:nvPr/>
        </p:nvGrpSpPr>
        <p:grpSpPr>
          <a:xfrm>
            <a:off x="0" y="0"/>
            <a:ext cx="12192000" cy="6858000"/>
            <a:chOff x="0" y="0"/>
            <a:chExt cx="12192000" cy="6858000"/>
          </a:xfrm>
        </p:grpSpPr>
        <p:sp>
          <p:nvSpPr>
            <p:cNvPr id="278" name="Google Shape;278;p21"/>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1"/>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1"/>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1"/>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1"/>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1"/>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1"/>
            <p:cNvSpPr/>
            <p:nvPr/>
          </p:nvSpPr>
          <p:spPr>
            <a:xfrm>
              <a:off x="414867" y="402165"/>
              <a:ext cx="6510866" cy="605367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1"/>
            <p:cNvSpPr/>
            <p:nvPr/>
          </p:nvSpPr>
          <p:spPr>
            <a:xfrm rot="5101749">
              <a:off x="6294738" y="457773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1"/>
            <p:cNvSpPr/>
            <p:nvPr/>
          </p:nvSpPr>
          <p:spPr>
            <a:xfrm rot="5400000">
              <a:off x="44492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87" name="Google Shape;287;p2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88" name="Google Shape;288;p21"/>
          <p:cNvSpPr txBox="1">
            <a:spLocks noGrp="1"/>
          </p:cNvSpPr>
          <p:nvPr>
            <p:ph type="title"/>
          </p:nvPr>
        </p:nvSpPr>
        <p:spPr>
          <a:xfrm rot="5400000">
            <a:off x="6915923" y="2947780"/>
            <a:ext cx="4748590" cy="140996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9" name="Google Shape;289;p21"/>
          <p:cNvSpPr txBox="1">
            <a:spLocks noGrp="1"/>
          </p:cNvSpPr>
          <p:nvPr>
            <p:ph type="body" idx="1"/>
          </p:nvPr>
        </p:nvSpPr>
        <p:spPr>
          <a:xfrm rot="5400000">
            <a:off x="1908672" y="524749"/>
            <a:ext cx="4748590" cy="6256025"/>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290" name="Google Shape;290;p21"/>
          <p:cNvSpPr txBox="1">
            <a:spLocks noGrp="1"/>
          </p:cNvSpPr>
          <p:nvPr>
            <p:ph type="dt" idx="10"/>
          </p:nvPr>
        </p:nvSpPr>
        <p:spPr>
          <a:xfrm>
            <a:off x="10653104" y="6391838"/>
            <a:ext cx="992135"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1" name="Google Shape;291;p21"/>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2" name="Google Shape;292;p2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1075719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En blanco" type="blank">
  <p:cSld name="En blanco">
    <p:spTree>
      <p:nvGrpSpPr>
        <p:cNvPr id="1" name="Shape 294"/>
        <p:cNvGrpSpPr/>
        <p:nvPr/>
      </p:nvGrpSpPr>
      <p:grpSpPr>
        <a:xfrm>
          <a:off x="0" y="0"/>
          <a:ext cx="0" cy="0"/>
          <a:chOff x="0" y="0"/>
          <a:chExt cx="0" cy="0"/>
        </a:xfrm>
      </p:grpSpPr>
      <p:sp>
        <p:nvSpPr>
          <p:cNvPr id="295" name="Google Shape;295;p22"/>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6" name="Google Shape;296;p22"/>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7" name="Google Shape;297;p2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30569458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Contenido con título" type="objTx">
  <p:cSld name="Contenido con título">
    <p:spTree>
      <p:nvGrpSpPr>
        <p:cNvPr id="1" name="Shape 299"/>
        <p:cNvGrpSpPr/>
        <p:nvPr/>
      </p:nvGrpSpPr>
      <p:grpSpPr>
        <a:xfrm>
          <a:off x="0" y="0"/>
          <a:ext cx="0" cy="0"/>
          <a:chOff x="0" y="0"/>
          <a:chExt cx="0" cy="0"/>
        </a:xfrm>
      </p:grpSpPr>
      <p:grpSp>
        <p:nvGrpSpPr>
          <p:cNvPr id="300" name="Google Shape;300;p23"/>
          <p:cNvGrpSpPr/>
          <p:nvPr/>
        </p:nvGrpSpPr>
        <p:grpSpPr>
          <a:xfrm>
            <a:off x="0" y="0"/>
            <a:ext cx="12192000" cy="6858000"/>
            <a:chOff x="0" y="0"/>
            <a:chExt cx="12192000" cy="6858000"/>
          </a:xfrm>
        </p:grpSpPr>
        <p:sp>
          <p:nvSpPr>
            <p:cNvPr id="301" name="Google Shape;301;p2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3"/>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3"/>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23"/>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3"/>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3"/>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3"/>
            <p:cNvSpPr/>
            <p:nvPr/>
          </p:nvSpPr>
          <p:spPr>
            <a:xfrm>
              <a:off x="5713412" y="402165"/>
              <a:ext cx="6055253" cy="605367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3"/>
            <p:cNvSpPr/>
            <p:nvPr/>
          </p:nvSpPr>
          <p:spPr>
            <a:xfrm rot="-5677511">
              <a:off x="3140485"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3"/>
            <p:cNvSpPr/>
            <p:nvPr/>
          </p:nvSpPr>
          <p:spPr>
            <a:xfrm rot="-5400000">
              <a:off x="2229377"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310" name="Google Shape;310;p2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11" name="Google Shape;311;p23"/>
          <p:cNvSpPr txBox="1">
            <a:spLocks noGrp="1"/>
          </p:cNvSpPr>
          <p:nvPr>
            <p:ph type="title"/>
          </p:nvPr>
        </p:nvSpPr>
        <p:spPr>
          <a:xfrm>
            <a:off x="1154955" y="1295400"/>
            <a:ext cx="2793158" cy="1600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2400"/>
              <a:buFont typeface="Century Gothic"/>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2" name="Google Shape;312;p23"/>
          <p:cNvSpPr txBox="1">
            <a:spLocks noGrp="1"/>
          </p:cNvSpPr>
          <p:nvPr>
            <p:ph type="body" idx="1"/>
          </p:nvPr>
        </p:nvSpPr>
        <p:spPr>
          <a:xfrm>
            <a:off x="5781146" y="1447800"/>
            <a:ext cx="5190066" cy="4572000"/>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313" name="Google Shape;313;p23"/>
          <p:cNvSpPr txBox="1">
            <a:spLocks noGrp="1"/>
          </p:cNvSpPr>
          <p:nvPr>
            <p:ph type="body" idx="2"/>
          </p:nvPr>
        </p:nvSpPr>
        <p:spPr>
          <a:xfrm>
            <a:off x="1154954" y="3129280"/>
            <a:ext cx="2793158" cy="289559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solidFill>
                  <a:srgbClr val="EE52A4"/>
                </a:solidFill>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314" name="Google Shape;314;p23"/>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5" name="Google Shape;315;p23"/>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6" name="Google Shape;316;p2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15508790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18"/>
        <p:cNvGrpSpPr/>
        <p:nvPr/>
      </p:nvGrpSpPr>
      <p:grpSpPr>
        <a:xfrm>
          <a:off x="0" y="0"/>
          <a:ext cx="0" cy="0"/>
          <a:chOff x="0" y="0"/>
          <a:chExt cx="0" cy="0"/>
        </a:xfrm>
      </p:grpSpPr>
      <p:sp>
        <p:nvSpPr>
          <p:cNvPr id="319" name="Google Shape;319;p24"/>
          <p:cNvSpPr txBox="1">
            <a:spLocks noGrp="1"/>
          </p:cNvSpPr>
          <p:nvPr>
            <p:ph type="title"/>
          </p:nvPr>
        </p:nvSpPr>
        <p:spPr>
          <a:xfrm>
            <a:off x="309827" y="88997"/>
            <a:ext cx="11048700" cy="20337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3600"/>
              <a:buNone/>
              <a:defRPr sz="3800" b="0" i="0">
                <a:solidFill>
                  <a:schemeClr val="lt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0" name="Google Shape;320;p24"/>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1" name="Google Shape;321;p24"/>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2" name="Google Shape;322;p24"/>
          <p:cNvSpPr txBox="1">
            <a:spLocks noGrp="1"/>
          </p:cNvSpPr>
          <p:nvPr>
            <p:ph type="sldNum" idx="12"/>
          </p:nvPr>
        </p:nvSpPr>
        <p:spPr>
          <a:xfrm>
            <a:off x="8778241" y="6377940"/>
            <a:ext cx="2804100" cy="4311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s-CL"/>
              <a:t>‹Nº›</a:t>
            </a:fld>
            <a:endParaRPr>
              <a:solidFill>
                <a:schemeClr val="lt1"/>
              </a:solidFill>
            </a:endParaRPr>
          </a:p>
        </p:txBody>
      </p:sp>
    </p:spTree>
    <p:extLst>
      <p:ext uri="{BB962C8B-B14F-4D97-AF65-F5344CB8AC3E}">
        <p14:creationId xmlns:p14="http://schemas.microsoft.com/office/powerpoint/2010/main" val="2385927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323"/>
        <p:cNvGrpSpPr/>
        <p:nvPr/>
      </p:nvGrpSpPr>
      <p:grpSpPr>
        <a:xfrm>
          <a:off x="0" y="0"/>
          <a:ext cx="0" cy="0"/>
          <a:chOff x="0" y="0"/>
          <a:chExt cx="0" cy="0"/>
        </a:xfrm>
      </p:grpSpPr>
      <p:sp>
        <p:nvSpPr>
          <p:cNvPr id="324" name="Google Shape;324;p25"/>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5" name="Google Shape;325;p25"/>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326" name="Google Shape;326;p25"/>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7" name="Google Shape;327;p2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8" name="Google Shape;328;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3281001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79"/>
        <p:cNvGrpSpPr/>
        <p:nvPr/>
      </p:nvGrpSpPr>
      <p:grpSpPr>
        <a:xfrm>
          <a:off x="0" y="0"/>
          <a:ext cx="0" cy="0"/>
          <a:chOff x="0" y="0"/>
          <a:chExt cx="0" cy="0"/>
        </a:xfrm>
      </p:grpSpPr>
      <p:sp>
        <p:nvSpPr>
          <p:cNvPr id="80" name="Google Shape;80;p6"/>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82" name="Google Shape;82;p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3753901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Imagen con título" type="picTx">
  <p:cSld name="Imagen con título">
    <p:spTree>
      <p:nvGrpSpPr>
        <p:cNvPr id="1" name="Shape 329"/>
        <p:cNvGrpSpPr/>
        <p:nvPr/>
      </p:nvGrpSpPr>
      <p:grpSpPr>
        <a:xfrm>
          <a:off x="0" y="0"/>
          <a:ext cx="0" cy="0"/>
          <a:chOff x="0" y="0"/>
          <a:chExt cx="0" cy="0"/>
        </a:xfrm>
      </p:grpSpPr>
      <p:grpSp>
        <p:nvGrpSpPr>
          <p:cNvPr id="330" name="Google Shape;330;p26"/>
          <p:cNvGrpSpPr/>
          <p:nvPr/>
        </p:nvGrpSpPr>
        <p:grpSpPr>
          <a:xfrm>
            <a:off x="0" y="0"/>
            <a:ext cx="12192000" cy="6858000"/>
            <a:chOff x="0" y="0"/>
            <a:chExt cx="12192000" cy="6858000"/>
          </a:xfrm>
        </p:grpSpPr>
        <p:sp>
          <p:nvSpPr>
            <p:cNvPr id="331" name="Google Shape;331;p26"/>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6"/>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6"/>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6"/>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6"/>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6"/>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6"/>
            <p:cNvSpPr/>
            <p:nvPr/>
          </p:nvSpPr>
          <p:spPr>
            <a:xfrm>
              <a:off x="6172200" y="402165"/>
              <a:ext cx="5596465" cy="605367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6"/>
            <p:cNvSpPr/>
            <p:nvPr/>
          </p:nvSpPr>
          <p:spPr>
            <a:xfrm rot="-5677511">
              <a:off x="4203594"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6"/>
            <p:cNvSpPr/>
            <p:nvPr/>
          </p:nvSpPr>
          <p:spPr>
            <a:xfrm rot="-5400000">
              <a:off x="32954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340" name="Google Shape;340;p26"/>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41" name="Google Shape;341;p26"/>
          <p:cNvSpPr txBox="1">
            <a:spLocks noGrp="1"/>
          </p:cNvSpPr>
          <p:nvPr>
            <p:ph type="title"/>
          </p:nvPr>
        </p:nvSpPr>
        <p:spPr>
          <a:xfrm>
            <a:off x="1154955" y="1693333"/>
            <a:ext cx="3865134" cy="173566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2"/>
              </a:buClr>
              <a:buSzPts val="3600"/>
              <a:buFont typeface="Century Gothic"/>
              <a:buNone/>
              <a:defRPr sz="36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2" name="Google Shape;342;p26"/>
          <p:cNvSpPr>
            <a:spLocks noGrp="1"/>
          </p:cNvSpPr>
          <p:nvPr>
            <p:ph type="pic" idx="2"/>
          </p:nvPr>
        </p:nvSpPr>
        <p:spPr>
          <a:xfrm>
            <a:off x="6547870" y="1143000"/>
            <a:ext cx="3227193" cy="4572000"/>
          </a:xfrm>
          <a:prstGeom prst="roundRect">
            <a:avLst>
              <a:gd name="adj" fmla="val 1858"/>
            </a:avLst>
          </a:prstGeom>
          <a:noFill/>
          <a:ln>
            <a:noFill/>
          </a:ln>
          <a:effectLst>
            <a:outerShdw blurRad="50800" dist="50800" dir="5400000" algn="tl" rotWithShape="0">
              <a:srgbClr val="000000">
                <a:alpha val="42352"/>
              </a:srgbClr>
            </a:outerShdw>
          </a:effectLst>
        </p:spPr>
      </p:sp>
      <p:sp>
        <p:nvSpPr>
          <p:cNvPr id="343" name="Google Shape;343;p26"/>
          <p:cNvSpPr txBox="1">
            <a:spLocks noGrp="1"/>
          </p:cNvSpPr>
          <p:nvPr>
            <p:ph type="body" idx="1"/>
          </p:nvPr>
        </p:nvSpPr>
        <p:spPr>
          <a:xfrm>
            <a:off x="1154954" y="3657600"/>
            <a:ext cx="3859212"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solidFill>
                  <a:srgbClr val="EE52A4"/>
                </a:solidFill>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344" name="Google Shape;344;p2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5" name="Google Shape;345;p26"/>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6" name="Google Shape;346;p26"/>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29061402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Encabezado de sección" type="secHead">
  <p:cSld name="Encabezado de sección">
    <p:spTree>
      <p:nvGrpSpPr>
        <p:cNvPr id="1" name="Shape 348"/>
        <p:cNvGrpSpPr/>
        <p:nvPr/>
      </p:nvGrpSpPr>
      <p:grpSpPr>
        <a:xfrm>
          <a:off x="0" y="0"/>
          <a:ext cx="0" cy="0"/>
          <a:chOff x="0" y="0"/>
          <a:chExt cx="0" cy="0"/>
        </a:xfrm>
      </p:grpSpPr>
      <p:grpSp>
        <p:nvGrpSpPr>
          <p:cNvPr id="349" name="Google Shape;349;p27"/>
          <p:cNvGrpSpPr/>
          <p:nvPr/>
        </p:nvGrpSpPr>
        <p:grpSpPr>
          <a:xfrm>
            <a:off x="0" y="0"/>
            <a:ext cx="12192000" cy="6858000"/>
            <a:chOff x="0" y="0"/>
            <a:chExt cx="12192000" cy="6858000"/>
          </a:xfrm>
        </p:grpSpPr>
        <p:sp>
          <p:nvSpPr>
            <p:cNvPr id="350" name="Google Shape;350;p27"/>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7"/>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27"/>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7"/>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7"/>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7"/>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7"/>
            <p:cNvSpPr/>
            <p:nvPr/>
          </p:nvSpPr>
          <p:spPr>
            <a:xfrm>
              <a:off x="7289800" y="402165"/>
              <a:ext cx="4478865" cy="605367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7"/>
            <p:cNvSpPr/>
            <p:nvPr/>
          </p:nvSpPr>
          <p:spPr>
            <a:xfrm rot="-5400000">
              <a:off x="3787244"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358" name="Google Shape;358;p27"/>
            <p:cNvSpPr/>
            <p:nvPr/>
          </p:nvSpPr>
          <p:spPr>
            <a:xfrm rot="-5677511">
              <a:off x="4698352"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7"/>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60" name="Google Shape;360;p27"/>
          <p:cNvSpPr txBox="1">
            <a:spLocks noGrp="1"/>
          </p:cNvSpPr>
          <p:nvPr>
            <p:ph type="title"/>
          </p:nvPr>
        </p:nvSpPr>
        <p:spPr>
          <a:xfrm>
            <a:off x="1154954" y="2677645"/>
            <a:ext cx="4351025" cy="22838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4000"/>
              <a:buFont typeface="Century Gothic"/>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1" name="Google Shape;361;p27"/>
          <p:cNvSpPr txBox="1">
            <a:spLocks noGrp="1"/>
          </p:cNvSpPr>
          <p:nvPr>
            <p:ph type="body" idx="1"/>
          </p:nvPr>
        </p:nvSpPr>
        <p:spPr>
          <a:xfrm>
            <a:off x="6895559" y="2677644"/>
            <a:ext cx="3757545" cy="2283824"/>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600"/>
              <a:buNone/>
              <a:defRPr sz="2000" cap="none">
                <a:solidFill>
                  <a:srgbClr val="EE52A4"/>
                </a:solidFill>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a:endParaRPr/>
          </a:p>
        </p:txBody>
      </p:sp>
      <p:sp>
        <p:nvSpPr>
          <p:cNvPr id="362" name="Google Shape;362;p27"/>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3" name="Google Shape;363;p27"/>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4" name="Google Shape;364;p2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249359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os objetos" type="twoObj">
  <p:cSld name="Dos objetos">
    <p:spTree>
      <p:nvGrpSpPr>
        <p:cNvPr id="1" name="Shape 366"/>
        <p:cNvGrpSpPr/>
        <p:nvPr/>
      </p:nvGrpSpPr>
      <p:grpSpPr>
        <a:xfrm>
          <a:off x="0" y="0"/>
          <a:ext cx="0" cy="0"/>
          <a:chOff x="0" y="0"/>
          <a:chExt cx="0" cy="0"/>
        </a:xfrm>
      </p:grpSpPr>
      <p:sp>
        <p:nvSpPr>
          <p:cNvPr id="367" name="Google Shape;367;p28"/>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8" name="Google Shape;368;p28"/>
          <p:cNvSpPr txBox="1">
            <a:spLocks noGrp="1"/>
          </p:cNvSpPr>
          <p:nvPr>
            <p:ph type="body" idx="1"/>
          </p:nvPr>
        </p:nvSpPr>
        <p:spPr>
          <a:xfrm>
            <a:off x="1154954" y="2603500"/>
            <a:ext cx="4825158" cy="3416301"/>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369" name="Google Shape;369;p28"/>
          <p:cNvSpPr txBox="1">
            <a:spLocks noGrp="1"/>
          </p:cNvSpPr>
          <p:nvPr>
            <p:ph type="body" idx="2"/>
          </p:nvPr>
        </p:nvSpPr>
        <p:spPr>
          <a:xfrm>
            <a:off x="6208712" y="2603500"/>
            <a:ext cx="4825159" cy="34163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370" name="Google Shape;370;p28"/>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1" name="Google Shape;371;p28"/>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2" name="Google Shape;372;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6675353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mparación" type="twoTxTwoObj">
  <p:cSld name="Comparación">
    <p:spTree>
      <p:nvGrpSpPr>
        <p:cNvPr id="1" name="Shape 373"/>
        <p:cNvGrpSpPr/>
        <p:nvPr/>
      </p:nvGrpSpPr>
      <p:grpSpPr>
        <a:xfrm>
          <a:off x="0" y="0"/>
          <a:ext cx="0" cy="0"/>
          <a:chOff x="0" y="0"/>
          <a:chExt cx="0" cy="0"/>
        </a:xfrm>
      </p:grpSpPr>
      <p:sp>
        <p:nvSpPr>
          <p:cNvPr id="374" name="Google Shape;374;p29"/>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5" name="Google Shape;375;p29"/>
          <p:cNvSpPr txBox="1">
            <a:spLocks noGrp="1"/>
          </p:cNvSpPr>
          <p:nvPr>
            <p:ph type="body" idx="1"/>
          </p:nvPr>
        </p:nvSpPr>
        <p:spPr>
          <a:xfrm>
            <a:off x="1154954" y="2603500"/>
            <a:ext cx="4825157"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chemeClr val="accent1"/>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376" name="Google Shape;376;p29"/>
          <p:cNvSpPr txBox="1">
            <a:spLocks noGrp="1"/>
          </p:cNvSpPr>
          <p:nvPr>
            <p:ph type="body" idx="2"/>
          </p:nvPr>
        </p:nvSpPr>
        <p:spPr>
          <a:xfrm>
            <a:off x="1154954" y="3179762"/>
            <a:ext cx="4825158" cy="284003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377" name="Google Shape;377;p29"/>
          <p:cNvSpPr txBox="1">
            <a:spLocks noGrp="1"/>
          </p:cNvSpPr>
          <p:nvPr>
            <p:ph type="body" idx="3"/>
          </p:nvPr>
        </p:nvSpPr>
        <p:spPr>
          <a:xfrm>
            <a:off x="6208712" y="2603500"/>
            <a:ext cx="4825159"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chemeClr val="accent1"/>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378" name="Google Shape;378;p29"/>
          <p:cNvSpPr txBox="1">
            <a:spLocks noGrp="1"/>
          </p:cNvSpPr>
          <p:nvPr>
            <p:ph type="body" idx="4"/>
          </p:nvPr>
        </p:nvSpPr>
        <p:spPr>
          <a:xfrm>
            <a:off x="6208712" y="3179762"/>
            <a:ext cx="4825159" cy="284003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sz="1800"/>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a:p>
        </p:txBody>
      </p:sp>
      <p:sp>
        <p:nvSpPr>
          <p:cNvPr id="379" name="Google Shape;379;p29"/>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0" name="Google Shape;380;p29"/>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1" name="Google Shape;381;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26310440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olo el título" type="titleOnly">
  <p:cSld name="Solo el título">
    <p:spTree>
      <p:nvGrpSpPr>
        <p:cNvPr id="1" name="Shape 382"/>
        <p:cNvGrpSpPr/>
        <p:nvPr/>
      </p:nvGrpSpPr>
      <p:grpSpPr>
        <a:xfrm>
          <a:off x="0" y="0"/>
          <a:ext cx="0" cy="0"/>
          <a:chOff x="0" y="0"/>
          <a:chExt cx="0" cy="0"/>
        </a:xfrm>
      </p:grpSpPr>
      <p:sp>
        <p:nvSpPr>
          <p:cNvPr id="383" name="Google Shape;383;p30"/>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4" name="Google Shape;384;p30"/>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5" name="Google Shape;385;p30"/>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6" name="Google Shape;386;p3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24433425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387"/>
        <p:cNvGrpSpPr/>
        <p:nvPr/>
      </p:nvGrpSpPr>
      <p:grpSpPr>
        <a:xfrm>
          <a:off x="0" y="0"/>
          <a:ext cx="0" cy="0"/>
          <a:chOff x="0" y="0"/>
          <a:chExt cx="0" cy="0"/>
        </a:xfrm>
      </p:grpSpPr>
      <p:grpSp>
        <p:nvGrpSpPr>
          <p:cNvPr id="388" name="Google Shape;388;p31"/>
          <p:cNvGrpSpPr/>
          <p:nvPr/>
        </p:nvGrpSpPr>
        <p:grpSpPr>
          <a:xfrm>
            <a:off x="0" y="0"/>
            <a:ext cx="12192000" cy="6858000"/>
            <a:chOff x="0" y="0"/>
            <a:chExt cx="12192000" cy="6858000"/>
          </a:xfrm>
        </p:grpSpPr>
        <p:sp>
          <p:nvSpPr>
            <p:cNvPr id="389" name="Google Shape;389;p31"/>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1"/>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31"/>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31"/>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31"/>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31"/>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31"/>
            <p:cNvSpPr/>
            <p:nvPr/>
          </p:nvSpPr>
          <p:spPr>
            <a:xfrm rot="10371525">
              <a:off x="263767" y="443825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31"/>
            <p:cNvSpPr/>
            <p:nvPr/>
          </p:nvSpPr>
          <p:spPr>
            <a:xfrm rot="10800000">
              <a:off x="459506" y="321130"/>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397" name="Google Shape;397;p3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98" name="Google Shape;398;p31"/>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2"/>
              </a:buClr>
              <a:buSzPts val="2400"/>
              <a:buFont typeface="Century Gothic"/>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9" name="Google Shape;399;p31"/>
          <p:cNvSpPr>
            <a:spLocks noGrp="1"/>
          </p:cNvSpPr>
          <p:nvPr>
            <p:ph type="pic" idx="2"/>
          </p:nvPr>
        </p:nvSpPr>
        <p:spPr>
          <a:xfrm>
            <a:off x="1154954" y="685800"/>
            <a:ext cx="8825659" cy="3429000"/>
          </a:xfrm>
          <a:prstGeom prst="roundRect">
            <a:avLst>
              <a:gd name="adj" fmla="val 1858"/>
            </a:avLst>
          </a:prstGeom>
          <a:noFill/>
          <a:ln>
            <a:noFill/>
          </a:ln>
          <a:effectLst>
            <a:outerShdw blurRad="50800" dist="50800" dir="5400000" algn="tl" rotWithShape="0">
              <a:srgbClr val="000000">
                <a:alpha val="42352"/>
              </a:srgbClr>
            </a:outerShdw>
          </a:effectLst>
        </p:spPr>
      </p:sp>
      <p:sp>
        <p:nvSpPr>
          <p:cNvPr id="400" name="Google Shape;400;p31"/>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960"/>
              <a:buNone/>
              <a:defRPr sz="1200">
                <a:solidFill>
                  <a:srgbClr val="EE52A4"/>
                </a:solidFill>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401" name="Google Shape;401;p31"/>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2" name="Google Shape;402;p31"/>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3" name="Google Shape;403;p3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6965134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Título y descripción">
  <p:cSld name="Título y descripción">
    <p:spTree>
      <p:nvGrpSpPr>
        <p:cNvPr id="1" name="Shape 405"/>
        <p:cNvGrpSpPr/>
        <p:nvPr/>
      </p:nvGrpSpPr>
      <p:grpSpPr>
        <a:xfrm>
          <a:off x="0" y="0"/>
          <a:ext cx="0" cy="0"/>
          <a:chOff x="0" y="0"/>
          <a:chExt cx="0" cy="0"/>
        </a:xfrm>
      </p:grpSpPr>
      <p:grpSp>
        <p:nvGrpSpPr>
          <p:cNvPr id="406" name="Google Shape;406;p32"/>
          <p:cNvGrpSpPr/>
          <p:nvPr/>
        </p:nvGrpSpPr>
        <p:grpSpPr>
          <a:xfrm>
            <a:off x="0" y="0"/>
            <a:ext cx="12192000" cy="6858000"/>
            <a:chOff x="0" y="0"/>
            <a:chExt cx="12192000" cy="6858000"/>
          </a:xfrm>
        </p:grpSpPr>
        <p:sp>
          <p:nvSpPr>
            <p:cNvPr id="407" name="Google Shape;407;p3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32"/>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32"/>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32"/>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32"/>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2"/>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32"/>
            <p:cNvSpPr/>
            <p:nvPr/>
          </p:nvSpPr>
          <p:spPr>
            <a:xfrm rot="-589932">
              <a:off x="8490951" y="271487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32"/>
            <p:cNvSpPr/>
            <p:nvPr/>
          </p:nvSpPr>
          <p:spPr>
            <a:xfrm>
              <a:off x="455612" y="2801319"/>
              <a:ext cx="11277600" cy="3602637"/>
            </a:xfrm>
            <a:custGeom>
              <a:avLst/>
              <a:gdLst/>
              <a:ahLst/>
              <a:cxnLst/>
              <a:rect l="l" t="t" r="r" b="b"/>
              <a:pathLst>
                <a:path w="10000" h="7946" extrusionOk="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415" name="Google Shape;415;p3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416" name="Google Shape;416;p32"/>
          <p:cNvSpPr txBox="1">
            <a:spLocks noGrp="1"/>
          </p:cNvSpPr>
          <p:nvPr>
            <p:ph type="title"/>
          </p:nvPr>
        </p:nvSpPr>
        <p:spPr>
          <a:xfrm>
            <a:off x="1148798" y="1063417"/>
            <a:ext cx="8831816" cy="137298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7" name="Google Shape;417;p32"/>
          <p:cNvSpPr txBox="1">
            <a:spLocks noGrp="1"/>
          </p:cNvSpPr>
          <p:nvPr>
            <p:ph type="body" idx="1"/>
          </p:nvPr>
        </p:nvSpPr>
        <p:spPr>
          <a:xfrm>
            <a:off x="1154954" y="3543300"/>
            <a:ext cx="8825659" cy="24765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440"/>
              <a:buNone/>
              <a:defRPr sz="18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418" name="Google Shape;418;p32"/>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9" name="Google Shape;419;p32"/>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0" name="Google Shape;420;p3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3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19389337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Cita con descripción">
  <p:cSld name="Cita con descripción">
    <p:spTree>
      <p:nvGrpSpPr>
        <p:cNvPr id="1" name="Shape 422"/>
        <p:cNvGrpSpPr/>
        <p:nvPr/>
      </p:nvGrpSpPr>
      <p:grpSpPr>
        <a:xfrm>
          <a:off x="0" y="0"/>
          <a:ext cx="0" cy="0"/>
          <a:chOff x="0" y="0"/>
          <a:chExt cx="0" cy="0"/>
        </a:xfrm>
      </p:grpSpPr>
      <p:grpSp>
        <p:nvGrpSpPr>
          <p:cNvPr id="423" name="Google Shape;423;p33"/>
          <p:cNvGrpSpPr/>
          <p:nvPr/>
        </p:nvGrpSpPr>
        <p:grpSpPr>
          <a:xfrm>
            <a:off x="0" y="0"/>
            <a:ext cx="12192000" cy="6858000"/>
            <a:chOff x="0" y="0"/>
            <a:chExt cx="12192000" cy="6858000"/>
          </a:xfrm>
        </p:grpSpPr>
        <p:sp>
          <p:nvSpPr>
            <p:cNvPr id="424" name="Google Shape;424;p3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33"/>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33"/>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33"/>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33"/>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33"/>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33"/>
            <p:cNvSpPr/>
            <p:nvPr/>
          </p:nvSpPr>
          <p:spPr>
            <a:xfrm rot="-589932">
              <a:off x="8490951" y="41851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33"/>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32" name="Google Shape;432;p3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433" name="Google Shape;433;p33"/>
          <p:cNvSpPr txBox="1"/>
          <p:nvPr/>
        </p:nvSpPr>
        <p:spPr>
          <a:xfrm>
            <a:off x="881566" y="607336"/>
            <a:ext cx="801912" cy="156966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600"/>
              <a:buFont typeface="Arial"/>
              <a:buNone/>
            </a:pPr>
            <a:r>
              <a:rPr lang="es-CL" sz="9600" b="0" i="0" u="none" strike="noStrike" cap="none">
                <a:solidFill>
                  <a:srgbClr val="EE52A4"/>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434" name="Google Shape;434;p33"/>
          <p:cNvSpPr txBox="1"/>
          <p:nvPr/>
        </p:nvSpPr>
        <p:spPr>
          <a:xfrm>
            <a:off x="9884458" y="2613787"/>
            <a:ext cx="652763" cy="156966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600"/>
              <a:buFont typeface="Arial"/>
              <a:buNone/>
            </a:pPr>
            <a:r>
              <a:rPr lang="es-CL" sz="9600" b="0" i="0" u="none" strike="noStrike" cap="none">
                <a:solidFill>
                  <a:srgbClr val="EE52A4"/>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435" name="Google Shape;435;p33"/>
          <p:cNvSpPr txBox="1">
            <a:spLocks noGrp="1"/>
          </p:cNvSpPr>
          <p:nvPr>
            <p:ph type="title"/>
          </p:nvPr>
        </p:nvSpPr>
        <p:spPr>
          <a:xfrm>
            <a:off x="1581878" y="982134"/>
            <a:ext cx="8453906" cy="269663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6" name="Google Shape;436;p33"/>
          <p:cNvSpPr txBox="1">
            <a:spLocks noGrp="1"/>
          </p:cNvSpPr>
          <p:nvPr>
            <p:ph type="body" idx="1"/>
          </p:nvPr>
        </p:nvSpPr>
        <p:spPr>
          <a:xfrm>
            <a:off x="1945945" y="3678766"/>
            <a:ext cx="7731219" cy="34217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b="0" i="0" cap="small">
                <a:solidFill>
                  <a:srgbClr val="EE52A4"/>
                </a:solidFill>
                <a:latin typeface="Century Gothic"/>
                <a:ea typeface="Century Gothic"/>
                <a:cs typeface="Century Gothic"/>
                <a:sym typeface="Century Gothic"/>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437" name="Google Shape;437;p33"/>
          <p:cNvSpPr txBox="1">
            <a:spLocks noGrp="1"/>
          </p:cNvSpPr>
          <p:nvPr>
            <p:ph type="body" idx="2"/>
          </p:nvPr>
        </p:nvSpPr>
        <p:spPr>
          <a:xfrm>
            <a:off x="1154954" y="5029199"/>
            <a:ext cx="9244897" cy="997857"/>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438" name="Google Shape;438;p33"/>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9" name="Google Shape;439;p33"/>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0" name="Google Shape;440;p3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3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17705499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Tarjeta de nombre">
  <p:cSld name="Tarjeta de nombre">
    <p:spTree>
      <p:nvGrpSpPr>
        <p:cNvPr id="1" name="Shape 442"/>
        <p:cNvGrpSpPr/>
        <p:nvPr/>
      </p:nvGrpSpPr>
      <p:grpSpPr>
        <a:xfrm>
          <a:off x="0" y="0"/>
          <a:ext cx="0" cy="0"/>
          <a:chOff x="0" y="0"/>
          <a:chExt cx="0" cy="0"/>
        </a:xfrm>
      </p:grpSpPr>
      <p:grpSp>
        <p:nvGrpSpPr>
          <p:cNvPr id="443" name="Google Shape;443;p34"/>
          <p:cNvGrpSpPr/>
          <p:nvPr/>
        </p:nvGrpSpPr>
        <p:grpSpPr>
          <a:xfrm>
            <a:off x="0" y="0"/>
            <a:ext cx="12192000" cy="6858000"/>
            <a:chOff x="0" y="0"/>
            <a:chExt cx="12192000" cy="6858000"/>
          </a:xfrm>
        </p:grpSpPr>
        <p:sp>
          <p:nvSpPr>
            <p:cNvPr id="444" name="Google Shape;444;p3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34"/>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4"/>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34"/>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34"/>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34"/>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4"/>
            <p:cNvSpPr/>
            <p:nvPr/>
          </p:nvSpPr>
          <p:spPr>
            <a:xfrm rot="-589932">
              <a:off x="8490951" y="4193583"/>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34"/>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52" name="Google Shape;452;p34"/>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453" name="Google Shape;453;p34"/>
          <p:cNvSpPr txBox="1">
            <a:spLocks noGrp="1"/>
          </p:cNvSpPr>
          <p:nvPr>
            <p:ph type="title"/>
          </p:nvPr>
        </p:nvSpPr>
        <p:spPr>
          <a:xfrm>
            <a:off x="1154954" y="2370667"/>
            <a:ext cx="8825660" cy="1822514"/>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4000"/>
              <a:buFont typeface="Century Gothic"/>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4" name="Google Shape;454;p34"/>
          <p:cNvSpPr txBox="1">
            <a:spLocks noGrp="1"/>
          </p:cNvSpPr>
          <p:nvPr>
            <p:ph type="body" idx="1"/>
          </p:nvPr>
        </p:nvSpPr>
        <p:spPr>
          <a:xfrm>
            <a:off x="1154954" y="5024967"/>
            <a:ext cx="8825659"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600"/>
              <a:buNone/>
              <a:defRPr sz="2000" cap="none">
                <a:solidFill>
                  <a:srgbClr val="EE52A4"/>
                </a:solidFill>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a:endParaRPr/>
          </a:p>
        </p:txBody>
      </p:sp>
      <p:sp>
        <p:nvSpPr>
          <p:cNvPr id="455" name="Google Shape;455;p34"/>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6" name="Google Shape;456;p34"/>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7" name="Google Shape;457;p3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3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33339781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lumna 3">
  <p:cSld name="Columna 3">
    <p:spTree>
      <p:nvGrpSpPr>
        <p:cNvPr id="1" name="Shape 459"/>
        <p:cNvGrpSpPr/>
        <p:nvPr/>
      </p:nvGrpSpPr>
      <p:grpSpPr>
        <a:xfrm>
          <a:off x="0" y="0"/>
          <a:ext cx="0" cy="0"/>
          <a:chOff x="0" y="0"/>
          <a:chExt cx="0" cy="0"/>
        </a:xfrm>
      </p:grpSpPr>
      <p:sp>
        <p:nvSpPr>
          <p:cNvPr id="460" name="Google Shape;460;p35"/>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3600"/>
              <a:buFont typeface="Century Gothic"/>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1" name="Google Shape;461;p35"/>
          <p:cNvSpPr txBox="1">
            <a:spLocks noGrp="1"/>
          </p:cNvSpPr>
          <p:nvPr>
            <p:ph type="body" idx="1"/>
          </p:nvPr>
        </p:nvSpPr>
        <p:spPr>
          <a:xfrm>
            <a:off x="1154954" y="2603502"/>
            <a:ext cx="3141878"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EE52A4"/>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462" name="Google Shape;462;p35"/>
          <p:cNvSpPr txBox="1">
            <a:spLocks noGrp="1"/>
          </p:cNvSpPr>
          <p:nvPr>
            <p:ph type="body" idx="2"/>
          </p:nvPr>
        </p:nvSpPr>
        <p:spPr>
          <a:xfrm>
            <a:off x="1154953" y="3179764"/>
            <a:ext cx="3141879" cy="284729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463" name="Google Shape;463;p35"/>
          <p:cNvSpPr txBox="1">
            <a:spLocks noGrp="1"/>
          </p:cNvSpPr>
          <p:nvPr>
            <p:ph type="body" idx="3"/>
          </p:nvPr>
        </p:nvSpPr>
        <p:spPr>
          <a:xfrm>
            <a:off x="4512721" y="2603500"/>
            <a:ext cx="3147009"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EE52A4"/>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464" name="Google Shape;464;p35"/>
          <p:cNvSpPr txBox="1">
            <a:spLocks noGrp="1"/>
          </p:cNvSpPr>
          <p:nvPr>
            <p:ph type="body" idx="4"/>
          </p:nvPr>
        </p:nvSpPr>
        <p:spPr>
          <a:xfrm>
            <a:off x="4512721" y="3179763"/>
            <a:ext cx="3147009" cy="284729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465" name="Google Shape;465;p35"/>
          <p:cNvSpPr txBox="1">
            <a:spLocks noGrp="1"/>
          </p:cNvSpPr>
          <p:nvPr>
            <p:ph type="body" idx="5"/>
          </p:nvPr>
        </p:nvSpPr>
        <p:spPr>
          <a:xfrm>
            <a:off x="7888135" y="2603501"/>
            <a:ext cx="3145730"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EE52A4"/>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466" name="Google Shape;466;p35"/>
          <p:cNvSpPr txBox="1">
            <a:spLocks noGrp="1"/>
          </p:cNvSpPr>
          <p:nvPr>
            <p:ph type="body" idx="6"/>
          </p:nvPr>
        </p:nvSpPr>
        <p:spPr>
          <a:xfrm>
            <a:off x="7888329" y="3179762"/>
            <a:ext cx="3145536" cy="284729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cxnSp>
        <p:nvCxnSpPr>
          <p:cNvPr id="467" name="Google Shape;467;p35"/>
          <p:cNvCxnSpPr/>
          <p:nvPr/>
        </p:nvCxnSpPr>
        <p:spPr>
          <a:xfrm>
            <a:off x="440397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468" name="Google Shape;468;p35"/>
          <p:cNvCxnSpPr/>
          <p:nvPr/>
        </p:nvCxnSpPr>
        <p:spPr>
          <a:xfrm>
            <a:off x="777240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469" name="Google Shape;469;p35"/>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0" name="Google Shape;470;p3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1" name="Google Shape;471;p3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797717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ncabezado de sección" type="secHead">
  <p:cSld name="Encabezado de sección">
    <p:spTree>
      <p:nvGrpSpPr>
        <p:cNvPr id="1" name="Shape 85"/>
        <p:cNvGrpSpPr/>
        <p:nvPr/>
      </p:nvGrpSpPr>
      <p:grpSpPr>
        <a:xfrm>
          <a:off x="0" y="0"/>
          <a:ext cx="0" cy="0"/>
          <a:chOff x="0" y="0"/>
          <a:chExt cx="0" cy="0"/>
        </a:xfrm>
      </p:grpSpPr>
      <p:grpSp>
        <p:nvGrpSpPr>
          <p:cNvPr id="86" name="Google Shape;86;p7"/>
          <p:cNvGrpSpPr/>
          <p:nvPr/>
        </p:nvGrpSpPr>
        <p:grpSpPr>
          <a:xfrm>
            <a:off x="0" y="0"/>
            <a:ext cx="12192000" cy="6858000"/>
            <a:chOff x="0" y="0"/>
            <a:chExt cx="12192000" cy="6858000"/>
          </a:xfrm>
        </p:grpSpPr>
        <p:sp>
          <p:nvSpPr>
            <p:cNvPr id="87" name="Google Shape;87;p7"/>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7289800" y="402165"/>
              <a:ext cx="44788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rot="-5400000">
              <a:off x="3787244"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5" name="Google Shape;95;p7"/>
            <p:cNvSpPr/>
            <p:nvPr/>
          </p:nvSpPr>
          <p:spPr>
            <a:xfrm rot="-5677511">
              <a:off x="4698352"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7" name="Google Shape;97;p7"/>
          <p:cNvSpPr txBox="1">
            <a:spLocks noGrp="1"/>
          </p:cNvSpPr>
          <p:nvPr>
            <p:ph type="title"/>
          </p:nvPr>
        </p:nvSpPr>
        <p:spPr>
          <a:xfrm>
            <a:off x="1154954" y="2677645"/>
            <a:ext cx="4351025" cy="228382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7"/>
          <p:cNvSpPr txBox="1">
            <a:spLocks noGrp="1"/>
          </p:cNvSpPr>
          <p:nvPr>
            <p:ph type="body" idx="1"/>
          </p:nvPr>
        </p:nvSpPr>
        <p:spPr>
          <a:xfrm>
            <a:off x="6895559" y="2677644"/>
            <a:ext cx="3757545" cy="228382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600"/>
              <a:buNone/>
              <a:defRPr sz="2000" cap="none">
                <a:solidFill>
                  <a:srgbClr val="EE52A4"/>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9" name="Google Shape;99;p7"/>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7"/>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33158027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lumna de imagen 3">
  <p:cSld name="Columna de imagen 3">
    <p:spTree>
      <p:nvGrpSpPr>
        <p:cNvPr id="1" name="Shape 472"/>
        <p:cNvGrpSpPr/>
        <p:nvPr/>
      </p:nvGrpSpPr>
      <p:grpSpPr>
        <a:xfrm>
          <a:off x="0" y="0"/>
          <a:ext cx="0" cy="0"/>
          <a:chOff x="0" y="0"/>
          <a:chExt cx="0" cy="0"/>
        </a:xfrm>
      </p:grpSpPr>
      <p:sp>
        <p:nvSpPr>
          <p:cNvPr id="473" name="Google Shape;473;p36"/>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3600"/>
              <a:buFont typeface="Century Gothic"/>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4" name="Google Shape;474;p36"/>
          <p:cNvSpPr txBox="1">
            <a:spLocks noGrp="1"/>
          </p:cNvSpPr>
          <p:nvPr>
            <p:ph type="body" idx="1"/>
          </p:nvPr>
        </p:nvSpPr>
        <p:spPr>
          <a:xfrm>
            <a:off x="1154954" y="4532844"/>
            <a:ext cx="3050438"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EE52A4"/>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475" name="Google Shape;475;p36"/>
          <p:cNvSpPr>
            <a:spLocks noGrp="1"/>
          </p:cNvSpPr>
          <p:nvPr>
            <p:ph type="pic" idx="2"/>
          </p:nvPr>
        </p:nvSpPr>
        <p:spPr>
          <a:xfrm>
            <a:off x="1334553" y="2603500"/>
            <a:ext cx="2691242" cy="1591510"/>
          </a:xfrm>
          <a:prstGeom prst="roundRect">
            <a:avLst>
              <a:gd name="adj" fmla="val 1858"/>
            </a:avLst>
          </a:prstGeom>
          <a:noFill/>
          <a:ln>
            <a:noFill/>
          </a:ln>
          <a:effectLst>
            <a:outerShdw blurRad="50800" dist="50800" dir="5400000" algn="tl" rotWithShape="0">
              <a:srgbClr val="000000">
                <a:alpha val="42352"/>
              </a:srgbClr>
            </a:outerShdw>
          </a:effectLst>
        </p:spPr>
      </p:sp>
      <p:sp>
        <p:nvSpPr>
          <p:cNvPr id="476" name="Google Shape;476;p36"/>
          <p:cNvSpPr txBox="1">
            <a:spLocks noGrp="1"/>
          </p:cNvSpPr>
          <p:nvPr>
            <p:ph type="body" idx="3"/>
          </p:nvPr>
        </p:nvSpPr>
        <p:spPr>
          <a:xfrm>
            <a:off x="1154954" y="5109106"/>
            <a:ext cx="3050438" cy="91795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477" name="Google Shape;477;p36"/>
          <p:cNvSpPr txBox="1">
            <a:spLocks noGrp="1"/>
          </p:cNvSpPr>
          <p:nvPr>
            <p:ph type="body" idx="4"/>
          </p:nvPr>
        </p:nvSpPr>
        <p:spPr>
          <a:xfrm>
            <a:off x="4568865" y="4532844"/>
            <a:ext cx="3050438" cy="57626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EE52A4"/>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478" name="Google Shape;478;p36"/>
          <p:cNvSpPr>
            <a:spLocks noGrp="1"/>
          </p:cNvSpPr>
          <p:nvPr>
            <p:ph type="pic" idx="5"/>
          </p:nvPr>
        </p:nvSpPr>
        <p:spPr>
          <a:xfrm>
            <a:off x="4748462" y="2603500"/>
            <a:ext cx="2691243" cy="1591510"/>
          </a:xfrm>
          <a:prstGeom prst="roundRect">
            <a:avLst>
              <a:gd name="adj" fmla="val 1858"/>
            </a:avLst>
          </a:prstGeom>
          <a:noFill/>
          <a:ln>
            <a:noFill/>
          </a:ln>
          <a:effectLst>
            <a:outerShdw blurRad="50800" dist="50800" dir="5400000" algn="tl" rotWithShape="0">
              <a:srgbClr val="000000">
                <a:alpha val="42352"/>
              </a:srgbClr>
            </a:outerShdw>
          </a:effectLst>
        </p:spPr>
      </p:sp>
      <p:sp>
        <p:nvSpPr>
          <p:cNvPr id="479" name="Google Shape;479;p36"/>
          <p:cNvSpPr txBox="1">
            <a:spLocks noGrp="1"/>
          </p:cNvSpPr>
          <p:nvPr>
            <p:ph type="body" idx="6"/>
          </p:nvPr>
        </p:nvSpPr>
        <p:spPr>
          <a:xfrm>
            <a:off x="4570172" y="5109105"/>
            <a:ext cx="3050438" cy="91795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480" name="Google Shape;480;p36"/>
          <p:cNvSpPr txBox="1">
            <a:spLocks noGrp="1"/>
          </p:cNvSpPr>
          <p:nvPr>
            <p:ph type="body" idx="7"/>
          </p:nvPr>
        </p:nvSpPr>
        <p:spPr>
          <a:xfrm>
            <a:off x="7982775" y="4532845"/>
            <a:ext cx="3051095"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EE52A4"/>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481" name="Google Shape;481;p36"/>
          <p:cNvSpPr>
            <a:spLocks noGrp="1"/>
          </p:cNvSpPr>
          <p:nvPr>
            <p:ph type="pic" idx="8"/>
          </p:nvPr>
        </p:nvSpPr>
        <p:spPr>
          <a:xfrm>
            <a:off x="8163031" y="2603500"/>
            <a:ext cx="2691242" cy="1591510"/>
          </a:xfrm>
          <a:prstGeom prst="roundRect">
            <a:avLst>
              <a:gd name="adj" fmla="val 1858"/>
            </a:avLst>
          </a:prstGeom>
          <a:noFill/>
          <a:ln>
            <a:noFill/>
          </a:ln>
          <a:effectLst>
            <a:outerShdw blurRad="50800" dist="50800" dir="5400000" algn="tl" rotWithShape="0">
              <a:srgbClr val="000000">
                <a:alpha val="42352"/>
              </a:srgbClr>
            </a:outerShdw>
          </a:effectLst>
        </p:spPr>
      </p:sp>
      <p:sp>
        <p:nvSpPr>
          <p:cNvPr id="482" name="Google Shape;482;p36"/>
          <p:cNvSpPr txBox="1">
            <a:spLocks noGrp="1"/>
          </p:cNvSpPr>
          <p:nvPr>
            <p:ph type="body" idx="9"/>
          </p:nvPr>
        </p:nvSpPr>
        <p:spPr>
          <a:xfrm>
            <a:off x="7982775" y="5109104"/>
            <a:ext cx="3051096" cy="91795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cxnSp>
        <p:nvCxnSpPr>
          <p:cNvPr id="483" name="Google Shape;483;p36"/>
          <p:cNvCxnSpPr/>
          <p:nvPr/>
        </p:nvCxnSpPr>
        <p:spPr>
          <a:xfrm>
            <a:off x="440583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484" name="Google Shape;484;p36"/>
          <p:cNvCxnSpPr/>
          <p:nvPr/>
        </p:nvCxnSpPr>
        <p:spPr>
          <a:xfrm>
            <a:off x="7797802"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485" name="Google Shape;485;p3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6" name="Google Shape;486;p36"/>
          <p:cNvSpPr txBox="1">
            <a:spLocks noGrp="1"/>
          </p:cNvSpPr>
          <p:nvPr>
            <p:ph type="ftr" idx="11"/>
          </p:nvPr>
        </p:nvSpPr>
        <p:spPr>
          <a:xfrm>
            <a:off x="561111" y="6391838"/>
            <a:ext cx="3644282"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7" name="Google Shape;487;p3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18055232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ítulo y texto vertical" type="vertTx">
  <p:cSld name="Título y texto vertical">
    <p:spTree>
      <p:nvGrpSpPr>
        <p:cNvPr id="1" name="Shape 488"/>
        <p:cNvGrpSpPr/>
        <p:nvPr/>
      </p:nvGrpSpPr>
      <p:grpSpPr>
        <a:xfrm>
          <a:off x="0" y="0"/>
          <a:ext cx="0" cy="0"/>
          <a:chOff x="0" y="0"/>
          <a:chExt cx="0" cy="0"/>
        </a:xfrm>
      </p:grpSpPr>
      <p:sp>
        <p:nvSpPr>
          <p:cNvPr id="489" name="Google Shape;489;p37"/>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0" name="Google Shape;490;p37"/>
          <p:cNvSpPr txBox="1">
            <a:spLocks noGrp="1"/>
          </p:cNvSpPr>
          <p:nvPr>
            <p:ph type="body" idx="1"/>
          </p:nvPr>
        </p:nvSpPr>
        <p:spPr>
          <a:xfrm rot="5400000">
            <a:off x="3859634" y="-101179"/>
            <a:ext cx="3416300" cy="882565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491" name="Google Shape;491;p37"/>
          <p:cNvSpPr txBox="1">
            <a:spLocks noGrp="1"/>
          </p:cNvSpPr>
          <p:nvPr>
            <p:ph type="dt" idx="10"/>
          </p:nvPr>
        </p:nvSpPr>
        <p:spPr>
          <a:xfrm>
            <a:off x="10695439"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2" name="Google Shape;492;p37"/>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3" name="Google Shape;493;p3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2221187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Dos objetos">
    <p:spTree>
      <p:nvGrpSpPr>
        <p:cNvPr id="1" name="Shape 103"/>
        <p:cNvGrpSpPr/>
        <p:nvPr/>
      </p:nvGrpSpPr>
      <p:grpSpPr>
        <a:xfrm>
          <a:off x="0" y="0"/>
          <a:ext cx="0" cy="0"/>
          <a:chOff x="0" y="0"/>
          <a:chExt cx="0" cy="0"/>
        </a:xfrm>
      </p:grpSpPr>
      <p:sp>
        <p:nvSpPr>
          <p:cNvPr id="104" name="Google Shape;104;p8"/>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8"/>
          <p:cNvSpPr txBox="1">
            <a:spLocks noGrp="1"/>
          </p:cNvSpPr>
          <p:nvPr>
            <p:ph type="body" idx="1"/>
          </p:nvPr>
        </p:nvSpPr>
        <p:spPr>
          <a:xfrm>
            <a:off x="1154954" y="2603500"/>
            <a:ext cx="4825158" cy="341630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06" name="Google Shape;106;p8"/>
          <p:cNvSpPr txBox="1">
            <a:spLocks noGrp="1"/>
          </p:cNvSpPr>
          <p:nvPr>
            <p:ph type="body" idx="2"/>
          </p:nvPr>
        </p:nvSpPr>
        <p:spPr>
          <a:xfrm>
            <a:off x="6208712" y="2603500"/>
            <a:ext cx="4825159"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07" name="Google Shape;107;p8"/>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8"/>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206807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Comparación">
    <p:spTree>
      <p:nvGrpSpPr>
        <p:cNvPr id="1" name="Shape 110"/>
        <p:cNvGrpSpPr/>
        <p:nvPr/>
      </p:nvGrpSpPr>
      <p:grpSpPr>
        <a:xfrm>
          <a:off x="0" y="0"/>
          <a:ext cx="0" cy="0"/>
          <a:chOff x="0" y="0"/>
          <a:chExt cx="0" cy="0"/>
        </a:xfrm>
      </p:grpSpPr>
      <p:sp>
        <p:nvSpPr>
          <p:cNvPr id="111" name="Google Shape;111;p9"/>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9"/>
          <p:cNvSpPr txBox="1">
            <a:spLocks noGrp="1"/>
          </p:cNvSpPr>
          <p:nvPr>
            <p:ph type="body" idx="1"/>
          </p:nvPr>
        </p:nvSpPr>
        <p:spPr>
          <a:xfrm>
            <a:off x="1154954" y="2603500"/>
            <a:ext cx="4825157"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3" name="Google Shape;113;p9"/>
          <p:cNvSpPr txBox="1">
            <a:spLocks noGrp="1"/>
          </p:cNvSpPr>
          <p:nvPr>
            <p:ph type="body" idx="2"/>
          </p:nvPr>
        </p:nvSpPr>
        <p:spPr>
          <a:xfrm>
            <a:off x="1154954" y="3179762"/>
            <a:ext cx="4825158" cy="284003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4" name="Google Shape;114;p9"/>
          <p:cNvSpPr txBox="1">
            <a:spLocks noGrp="1"/>
          </p:cNvSpPr>
          <p:nvPr>
            <p:ph type="body" idx="3"/>
          </p:nvPr>
        </p:nvSpPr>
        <p:spPr>
          <a:xfrm>
            <a:off x="6208712" y="2603500"/>
            <a:ext cx="482515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5" name="Google Shape;115;p9"/>
          <p:cNvSpPr txBox="1">
            <a:spLocks noGrp="1"/>
          </p:cNvSpPr>
          <p:nvPr>
            <p:ph type="body" idx="4"/>
          </p:nvPr>
        </p:nvSpPr>
        <p:spPr>
          <a:xfrm>
            <a:off x="6208712" y="3179762"/>
            <a:ext cx="4825159" cy="284003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116" name="Google Shape;116;p9"/>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9"/>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2941262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Solo el título">
    <p:spTree>
      <p:nvGrpSpPr>
        <p:cNvPr id="1" name="Shape 119"/>
        <p:cNvGrpSpPr/>
        <p:nvPr/>
      </p:nvGrpSpPr>
      <p:grpSpPr>
        <a:xfrm>
          <a:off x="0" y="0"/>
          <a:ext cx="0" cy="0"/>
          <a:chOff x="0" y="0"/>
          <a:chExt cx="0" cy="0"/>
        </a:xfrm>
      </p:grpSpPr>
      <p:sp>
        <p:nvSpPr>
          <p:cNvPr id="120" name="Google Shape;120;p10"/>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0"/>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0"/>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2338056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124"/>
        <p:cNvGrpSpPr/>
        <p:nvPr/>
      </p:nvGrpSpPr>
      <p:grpSpPr>
        <a:xfrm>
          <a:off x="0" y="0"/>
          <a:ext cx="0" cy="0"/>
          <a:chOff x="0" y="0"/>
          <a:chExt cx="0" cy="0"/>
        </a:xfrm>
      </p:grpSpPr>
      <p:grpSp>
        <p:nvGrpSpPr>
          <p:cNvPr id="125" name="Google Shape;125;p11"/>
          <p:cNvGrpSpPr/>
          <p:nvPr/>
        </p:nvGrpSpPr>
        <p:grpSpPr>
          <a:xfrm>
            <a:off x="0" y="0"/>
            <a:ext cx="12192000" cy="6858000"/>
            <a:chOff x="0" y="0"/>
            <a:chExt cx="12192000" cy="6858000"/>
          </a:xfrm>
        </p:grpSpPr>
        <p:sp>
          <p:nvSpPr>
            <p:cNvPr id="126" name="Google Shape;126;p11"/>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rot="10371525">
              <a:off x="263767" y="443825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rot="10800000">
              <a:off x="459506" y="321130"/>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4" name="Google Shape;134;p1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5" name="Google Shape;135;p11"/>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1"/>
          <p:cNvSpPr>
            <a:spLocks noGrp="1"/>
          </p:cNvSpPr>
          <p:nvPr>
            <p:ph type="pic" idx="2"/>
          </p:nvPr>
        </p:nvSpPr>
        <p:spPr>
          <a:xfrm>
            <a:off x="1154954" y="685800"/>
            <a:ext cx="8825659" cy="3429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37" name="Google Shape;137;p11"/>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solidFill>
                  <a:srgbClr val="EE52A4"/>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38" name="Google Shape;138;p11"/>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1"/>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860705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ítulo y descripción">
  <p:cSld name="Título y descripción">
    <p:spTree>
      <p:nvGrpSpPr>
        <p:cNvPr id="1" name="Shape 142"/>
        <p:cNvGrpSpPr/>
        <p:nvPr/>
      </p:nvGrpSpPr>
      <p:grpSpPr>
        <a:xfrm>
          <a:off x="0" y="0"/>
          <a:ext cx="0" cy="0"/>
          <a:chOff x="0" y="0"/>
          <a:chExt cx="0" cy="0"/>
        </a:xfrm>
      </p:grpSpPr>
      <p:grpSp>
        <p:nvGrpSpPr>
          <p:cNvPr id="143" name="Google Shape;143;p12"/>
          <p:cNvGrpSpPr/>
          <p:nvPr/>
        </p:nvGrpSpPr>
        <p:grpSpPr>
          <a:xfrm>
            <a:off x="0" y="0"/>
            <a:ext cx="12192000" cy="6858000"/>
            <a:chOff x="0" y="0"/>
            <a:chExt cx="12192000" cy="6858000"/>
          </a:xfrm>
        </p:grpSpPr>
        <p:sp>
          <p:nvSpPr>
            <p:cNvPr id="144" name="Google Shape;144;p1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2"/>
            <p:cNvSpPr/>
            <p:nvPr/>
          </p:nvSpPr>
          <p:spPr>
            <a:xfrm rot="-589932">
              <a:off x="8490951" y="271487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2"/>
            <p:cNvSpPr/>
            <p:nvPr/>
          </p:nvSpPr>
          <p:spPr>
            <a:xfrm>
              <a:off x="455612" y="2801319"/>
              <a:ext cx="11277600" cy="3602637"/>
            </a:xfrm>
            <a:custGeom>
              <a:avLst/>
              <a:gdLst/>
              <a:ahLst/>
              <a:cxnLst/>
              <a:rect l="l" t="t" r="r" b="b"/>
              <a:pathLst>
                <a:path w="10000" h="7946" extrusionOk="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52" name="Google Shape;152;p1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53" name="Google Shape;153;p12"/>
          <p:cNvSpPr txBox="1">
            <a:spLocks noGrp="1"/>
          </p:cNvSpPr>
          <p:nvPr>
            <p:ph type="title"/>
          </p:nvPr>
        </p:nvSpPr>
        <p:spPr>
          <a:xfrm>
            <a:off x="1148798" y="1063417"/>
            <a:ext cx="8831816" cy="137298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12"/>
          <p:cNvSpPr txBox="1">
            <a:spLocks noGrp="1"/>
          </p:cNvSpPr>
          <p:nvPr>
            <p:ph type="body" idx="1"/>
          </p:nvPr>
        </p:nvSpPr>
        <p:spPr>
          <a:xfrm>
            <a:off x="1154954" y="3543300"/>
            <a:ext cx="8825659" cy="24765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55" name="Google Shape;155;p12"/>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12"/>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1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3315891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ita con descripción">
  <p:cSld name="Cita con descripción">
    <p:spTree>
      <p:nvGrpSpPr>
        <p:cNvPr id="1" name="Shape 159"/>
        <p:cNvGrpSpPr/>
        <p:nvPr/>
      </p:nvGrpSpPr>
      <p:grpSpPr>
        <a:xfrm>
          <a:off x="0" y="0"/>
          <a:ext cx="0" cy="0"/>
          <a:chOff x="0" y="0"/>
          <a:chExt cx="0" cy="0"/>
        </a:xfrm>
      </p:grpSpPr>
      <p:grpSp>
        <p:nvGrpSpPr>
          <p:cNvPr id="160" name="Google Shape;160;p13"/>
          <p:cNvGrpSpPr/>
          <p:nvPr/>
        </p:nvGrpSpPr>
        <p:grpSpPr>
          <a:xfrm>
            <a:off x="0" y="0"/>
            <a:ext cx="12192000" cy="6858000"/>
            <a:chOff x="0" y="0"/>
            <a:chExt cx="12192000" cy="6858000"/>
          </a:xfrm>
        </p:grpSpPr>
        <p:sp>
          <p:nvSpPr>
            <p:cNvPr id="161" name="Google Shape;161;p1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rot="-589932">
              <a:off x="8490951" y="41851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9" name="Google Shape;169;p1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70" name="Google Shape;170;p13"/>
          <p:cNvSpPr txBox="1"/>
          <p:nvPr/>
        </p:nvSpPr>
        <p:spPr>
          <a:xfrm>
            <a:off x="881566" y="607336"/>
            <a:ext cx="801912"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L" sz="9600" b="0" i="0">
                <a:solidFill>
                  <a:srgbClr val="EE52A4"/>
                </a:solidFill>
                <a:latin typeface="Arial"/>
                <a:ea typeface="Arial"/>
                <a:cs typeface="Arial"/>
                <a:sym typeface="Arial"/>
              </a:rPr>
              <a:t>“</a:t>
            </a:r>
            <a:endParaRPr/>
          </a:p>
        </p:txBody>
      </p:sp>
      <p:sp>
        <p:nvSpPr>
          <p:cNvPr id="171" name="Google Shape;171;p13"/>
          <p:cNvSpPr txBox="1"/>
          <p:nvPr/>
        </p:nvSpPr>
        <p:spPr>
          <a:xfrm>
            <a:off x="9884458" y="2613787"/>
            <a:ext cx="652763"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L" sz="9600" b="0" i="0">
                <a:solidFill>
                  <a:srgbClr val="EE52A4"/>
                </a:solidFill>
                <a:latin typeface="Arial"/>
                <a:ea typeface="Arial"/>
                <a:cs typeface="Arial"/>
                <a:sym typeface="Arial"/>
              </a:rPr>
              <a:t>”</a:t>
            </a:r>
            <a:endParaRPr/>
          </a:p>
        </p:txBody>
      </p:sp>
      <p:sp>
        <p:nvSpPr>
          <p:cNvPr id="172" name="Google Shape;172;p13"/>
          <p:cNvSpPr txBox="1">
            <a:spLocks noGrp="1"/>
          </p:cNvSpPr>
          <p:nvPr>
            <p:ph type="title"/>
          </p:nvPr>
        </p:nvSpPr>
        <p:spPr>
          <a:xfrm>
            <a:off x="1581878" y="982134"/>
            <a:ext cx="8453906" cy="269663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13"/>
          <p:cNvSpPr txBox="1">
            <a:spLocks noGrp="1"/>
          </p:cNvSpPr>
          <p:nvPr>
            <p:ph type="body" idx="1"/>
          </p:nvPr>
        </p:nvSpPr>
        <p:spPr>
          <a:xfrm>
            <a:off x="1945945" y="3678766"/>
            <a:ext cx="773121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EE52A4"/>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74" name="Google Shape;174;p13"/>
          <p:cNvSpPr txBox="1">
            <a:spLocks noGrp="1"/>
          </p:cNvSpPr>
          <p:nvPr>
            <p:ph type="body" idx="2"/>
          </p:nvPr>
        </p:nvSpPr>
        <p:spPr>
          <a:xfrm>
            <a:off x="1154954" y="5029199"/>
            <a:ext cx="9244897" cy="997857"/>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75" name="Google Shape;175;p13"/>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13"/>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1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3743819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0"/>
            <a:ext cx="12192000" cy="6858000"/>
            <a:chOff x="0" y="0"/>
            <a:chExt cx="12192000" cy="6858000"/>
          </a:xfrm>
        </p:grpSpPr>
        <p:sp>
          <p:nvSpPr>
            <p:cNvPr id="11" name="Google Shape;11;p1"/>
            <p:cNvSpPr/>
            <p:nvPr/>
          </p:nvSpPr>
          <p:spPr>
            <a:xfrm>
              <a:off x="0" y="0"/>
              <a:ext cx="12192000" cy="6858000"/>
            </a:xfrm>
            <a:prstGeom prst="rect">
              <a:avLst/>
            </a:prstGeom>
            <a:blipFill rotWithShape="1">
              <a:blip r:embed="rId1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rot="-589932">
              <a:off x="8490951" y="17975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txBody>
            <a:bodyPr/>
            <a:lstStyle/>
            <a:p>
              <a:endParaRPr lang="es-ES"/>
            </a:p>
          </p:txBody>
        </p:sp>
        <p:sp>
          <p:nvSpPr>
            <p:cNvPr id="19" name="Google Shape;19;p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a:lstStyle/>
            <a:p>
              <a:endParaRPr lang="es-ES"/>
            </a:p>
          </p:txBody>
        </p:sp>
      </p:grpSp>
      <p:sp>
        <p:nvSpPr>
          <p:cNvPr id="20" name="Google Shape;20;p1"/>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1" name="Google Shape;21;p1"/>
          <p:cNvSpPr txBox="1">
            <a:spLocks noGrp="1"/>
          </p:cNvSpPr>
          <p:nvPr>
            <p:ph type="body" idx="1"/>
          </p:nvPr>
        </p:nvSpPr>
        <p:spPr>
          <a:xfrm>
            <a:off x="1154954" y="2603500"/>
            <a:ext cx="8761413" cy="3416300"/>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2" name="Google Shape;22;p1"/>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3" name="Google Shape;23;p1"/>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4" name="Google Shape;24;p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3370855311"/>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grpSp>
        <p:nvGrpSpPr>
          <p:cNvPr id="250" name="Google Shape;250;p19"/>
          <p:cNvGrpSpPr/>
          <p:nvPr/>
        </p:nvGrpSpPr>
        <p:grpSpPr>
          <a:xfrm>
            <a:off x="0" y="0"/>
            <a:ext cx="12192000" cy="6858000"/>
            <a:chOff x="0" y="0"/>
            <a:chExt cx="12192000" cy="6858000"/>
          </a:xfrm>
        </p:grpSpPr>
        <p:sp>
          <p:nvSpPr>
            <p:cNvPr id="251" name="Google Shape;251;p19"/>
            <p:cNvSpPr/>
            <p:nvPr/>
          </p:nvSpPr>
          <p:spPr>
            <a:xfrm>
              <a:off x="0" y="0"/>
              <a:ext cx="12192000" cy="6858000"/>
            </a:xfrm>
            <a:prstGeom prst="rect">
              <a:avLst/>
            </a:prstGeom>
            <a:blipFill rotWithShape="1">
              <a:blip r:embed="rId20">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9"/>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9"/>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9"/>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9"/>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9"/>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9"/>
            <p:cNvSpPr/>
            <p:nvPr/>
          </p:nvSpPr>
          <p:spPr>
            <a:xfrm rot="-589932">
              <a:off x="8490951" y="17975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9"/>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txBody>
            <a:bodyPr/>
            <a:lstStyle/>
            <a:p>
              <a:endParaRPr lang="es-ES"/>
            </a:p>
          </p:txBody>
        </p:sp>
        <p:sp>
          <p:nvSpPr>
            <p:cNvPr id="259" name="Google Shape;259;p19"/>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a:lstStyle/>
            <a:p>
              <a:endParaRPr lang="es-ES"/>
            </a:p>
          </p:txBody>
        </p:sp>
      </p:grpSp>
      <p:sp>
        <p:nvSpPr>
          <p:cNvPr id="260" name="Google Shape;260;p19"/>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61" name="Google Shape;261;p19"/>
          <p:cNvSpPr txBox="1">
            <a:spLocks noGrp="1"/>
          </p:cNvSpPr>
          <p:nvPr>
            <p:ph type="body" idx="1"/>
          </p:nvPr>
        </p:nvSpPr>
        <p:spPr>
          <a:xfrm>
            <a:off x="1154954" y="2603500"/>
            <a:ext cx="8761413" cy="3416300"/>
          </a:xfrm>
          <a:prstGeom prst="rect">
            <a:avLst/>
          </a:prstGeom>
          <a:noFill/>
          <a:ln>
            <a:noFill/>
          </a:ln>
        </p:spPr>
        <p:txBody>
          <a:bodyPr spcFirstLastPara="1" wrap="square" lIns="91425" tIns="45700" rIns="91425" bIns="45700" anchor="t" anchorCtr="0">
            <a:normAutofit/>
          </a:bodyPr>
          <a:lstStyle>
            <a:lvl1pPr marL="457200" marR="0" lvl="0" indent="-320040" algn="l" rtl="0">
              <a:lnSpc>
                <a:spcPct val="100000"/>
              </a:lnSpc>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lnSpc>
                <a:spcPct val="100000"/>
              </a:lnSpc>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lnSpc>
                <a:spcPct val="100000"/>
              </a:lnSpc>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62" name="Google Shape;262;p19"/>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63" name="Google Shape;263;p19"/>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1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1628682176"/>
      </p:ext>
    </p:extLst>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3.png"/><Relationship Id="rId9" Type="http://schemas.openxmlformats.org/officeDocument/2006/relationships/image" Target="../media/image57.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6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63.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6.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1.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6.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1.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16.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5" Type="http://schemas.openxmlformats.org/officeDocument/2006/relationships/image" Target="../media/image28.jpg"/><Relationship Id="rId15" Type="http://schemas.openxmlformats.org/officeDocument/2006/relationships/image" Target="../media/image38.png"/><Relationship Id="rId23" Type="http://schemas.openxmlformats.org/officeDocument/2006/relationships/image" Target="../media/image46.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3.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48.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5"/>
        <p:cNvGrpSpPr/>
        <p:nvPr/>
      </p:nvGrpSpPr>
      <p:grpSpPr>
        <a:xfrm>
          <a:off x="0" y="0"/>
          <a:ext cx="0" cy="0"/>
          <a:chOff x="0" y="0"/>
          <a:chExt cx="0" cy="0"/>
        </a:xfrm>
      </p:grpSpPr>
      <p:grpSp>
        <p:nvGrpSpPr>
          <p:cNvPr id="606" name="Google Shape;606;p50"/>
          <p:cNvGrpSpPr/>
          <p:nvPr/>
        </p:nvGrpSpPr>
        <p:grpSpPr>
          <a:xfrm>
            <a:off x="0" y="0"/>
            <a:ext cx="12192011" cy="6858000"/>
            <a:chOff x="0" y="0"/>
            <a:chExt cx="12192011" cy="6858000"/>
          </a:xfrm>
        </p:grpSpPr>
        <p:sp>
          <p:nvSpPr>
            <p:cNvPr id="607" name="Google Shape;607;p50"/>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608" name="Google Shape;608;p50"/>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Century Gothic"/>
                <a:buNone/>
                <a:tabLst/>
                <a:defRPr/>
              </a:pPr>
              <a:endParaRPr kumimoji="0" sz="18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pic>
        <p:nvPicPr>
          <p:cNvPr id="609" name="Google Shape;609;p50"/>
          <p:cNvPicPr preferRelativeResize="0"/>
          <p:nvPr/>
        </p:nvPicPr>
        <p:blipFill rotWithShape="1">
          <a:blip r:embed="rId4">
            <a:alphaModFix amt="25000"/>
          </a:blip>
          <a:srcRect t="27064" r="9090" b="1881"/>
          <a:stretch/>
        </p:blipFill>
        <p:spPr>
          <a:xfrm>
            <a:off x="474133" y="475488"/>
            <a:ext cx="11243735" cy="5909732"/>
          </a:xfrm>
          <a:prstGeom prst="rect">
            <a:avLst/>
          </a:prstGeom>
          <a:noFill/>
          <a:ln>
            <a:noFill/>
          </a:ln>
        </p:spPr>
      </p:pic>
      <p:sp>
        <p:nvSpPr>
          <p:cNvPr id="610" name="Google Shape;610;p5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611" name="Google Shape;611;p50"/>
          <p:cNvPicPr preferRelativeResize="0"/>
          <p:nvPr/>
        </p:nvPicPr>
        <p:blipFill rotWithShape="1">
          <a:blip r:embed="rId5">
            <a:alphaModFix/>
          </a:blip>
          <a:srcRect r="73736"/>
          <a:stretch/>
        </p:blipFill>
        <p:spPr>
          <a:xfrm>
            <a:off x="10437812" y="497125"/>
            <a:ext cx="625451" cy="645875"/>
          </a:xfrm>
          <a:prstGeom prst="rect">
            <a:avLst/>
          </a:prstGeom>
          <a:noFill/>
          <a:ln>
            <a:noFill/>
          </a:ln>
        </p:spPr>
      </p:pic>
      <p:sp>
        <p:nvSpPr>
          <p:cNvPr id="612" name="Google Shape;612;p50"/>
          <p:cNvSpPr txBox="1">
            <a:spLocks noGrp="1"/>
          </p:cNvSpPr>
          <p:nvPr>
            <p:ph type="ctrTitle"/>
          </p:nvPr>
        </p:nvSpPr>
        <p:spPr>
          <a:xfrm>
            <a:off x="1682404" y="2091621"/>
            <a:ext cx="8827200" cy="26775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5400"/>
              <a:buFont typeface="Century Gothic"/>
              <a:buNone/>
            </a:pPr>
            <a:r>
              <a:rPr lang="es-CL" b="1" dirty="0">
                <a:solidFill>
                  <a:schemeClr val="lt1"/>
                </a:solidFill>
              </a:rPr>
              <a:t>MAPA O LIENZO </a:t>
            </a:r>
            <a:endParaRPr b="1" dirty="0">
              <a:solidFill>
                <a:schemeClr val="lt1"/>
              </a:solidFill>
            </a:endParaRPr>
          </a:p>
          <a:p>
            <a:pPr marL="0" lvl="0" indent="0" algn="ctr" rtl="0">
              <a:lnSpc>
                <a:spcPct val="100000"/>
              </a:lnSpc>
              <a:spcBef>
                <a:spcPts val="0"/>
              </a:spcBef>
              <a:spcAft>
                <a:spcPts val="0"/>
              </a:spcAft>
              <a:buClr>
                <a:schemeClr val="lt1"/>
              </a:buClr>
              <a:buSzPts val="5400"/>
              <a:buFont typeface="Century Gothic"/>
              <a:buNone/>
            </a:pPr>
            <a:r>
              <a:rPr lang="es-CL" b="1" dirty="0">
                <a:solidFill>
                  <a:schemeClr val="lt1"/>
                </a:solidFill>
              </a:rPr>
              <a:t>DE VALOR</a:t>
            </a:r>
            <a:endParaRPr b="1"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pic>
        <p:nvPicPr>
          <p:cNvPr id="754" name="Google Shape;754;p59"/>
          <p:cNvPicPr preferRelativeResize="0"/>
          <p:nvPr/>
        </p:nvPicPr>
        <p:blipFill rotWithShape="1">
          <a:blip r:embed="rId3">
            <a:alphaModFix/>
          </a:blip>
          <a:srcRect/>
          <a:stretch/>
        </p:blipFill>
        <p:spPr>
          <a:xfrm>
            <a:off x="1602304" y="1387689"/>
            <a:ext cx="7112000" cy="5194299"/>
          </a:xfrm>
          <a:prstGeom prst="rect">
            <a:avLst/>
          </a:prstGeom>
          <a:noFill/>
          <a:ln>
            <a:noFill/>
          </a:ln>
        </p:spPr>
      </p:pic>
      <p:sp>
        <p:nvSpPr>
          <p:cNvPr id="755" name="Google Shape;755;p59"/>
          <p:cNvSpPr txBox="1">
            <a:spLocks noGrp="1"/>
          </p:cNvSpPr>
          <p:nvPr>
            <p:ph type="title"/>
          </p:nvPr>
        </p:nvSpPr>
        <p:spPr>
          <a:xfrm>
            <a:off x="288852" y="414072"/>
            <a:ext cx="11048700" cy="707400"/>
          </a:xfrm>
          <a:prstGeom prst="rect">
            <a:avLst/>
          </a:prstGeom>
          <a:noFill/>
          <a:ln>
            <a:noFill/>
          </a:ln>
        </p:spPr>
        <p:txBody>
          <a:bodyPr spcFirstLastPara="1" wrap="square" lIns="0" tIns="197475" rIns="0" bIns="0" anchor="t" anchorCtr="0">
            <a:spAutoFit/>
          </a:bodyPr>
          <a:lstStyle/>
          <a:p>
            <a:pPr marL="1930400" lvl="0" indent="0" algn="l" rtl="0">
              <a:lnSpc>
                <a:spcPct val="100000"/>
              </a:lnSpc>
              <a:spcBef>
                <a:spcPts val="0"/>
              </a:spcBef>
              <a:spcAft>
                <a:spcPts val="0"/>
              </a:spcAft>
              <a:buSzPts val="3600"/>
              <a:buNone/>
            </a:pPr>
            <a:r>
              <a:rPr lang="es-CL" sz="3300" b="1">
                <a:latin typeface="Trebuchet MS"/>
                <a:ea typeface="Trebuchet MS"/>
                <a:cs typeface="Trebuchet MS"/>
                <a:sym typeface="Trebuchet MS"/>
              </a:rPr>
              <a:t>MAPA DE VALOR</a:t>
            </a:r>
            <a:endParaRPr lang="es-CL" sz="3300">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pic>
        <p:nvPicPr>
          <p:cNvPr id="760" name="Google Shape;760;p60"/>
          <p:cNvPicPr preferRelativeResize="0"/>
          <p:nvPr/>
        </p:nvPicPr>
        <p:blipFill rotWithShape="1">
          <a:blip r:embed="rId3">
            <a:alphaModFix/>
          </a:blip>
          <a:srcRect/>
          <a:stretch/>
        </p:blipFill>
        <p:spPr>
          <a:xfrm>
            <a:off x="2328913" y="1704059"/>
            <a:ext cx="7531100" cy="3136899"/>
          </a:xfrm>
          <a:prstGeom prst="rect">
            <a:avLst/>
          </a:prstGeom>
          <a:noFill/>
          <a:ln>
            <a:noFill/>
          </a:ln>
        </p:spPr>
      </p:pic>
      <p:sp>
        <p:nvSpPr>
          <p:cNvPr id="761" name="Google Shape;761;p60"/>
          <p:cNvSpPr txBox="1">
            <a:spLocks noGrp="1"/>
          </p:cNvSpPr>
          <p:nvPr>
            <p:ph type="title"/>
          </p:nvPr>
        </p:nvSpPr>
        <p:spPr>
          <a:xfrm>
            <a:off x="325075" y="973675"/>
            <a:ext cx="11084100" cy="707400"/>
          </a:xfrm>
          <a:prstGeom prst="rect">
            <a:avLst/>
          </a:prstGeom>
          <a:noFill/>
          <a:ln>
            <a:noFill/>
          </a:ln>
        </p:spPr>
        <p:txBody>
          <a:bodyPr spcFirstLastPara="1" wrap="square" lIns="0" tIns="197475" rIns="0" bIns="0" anchor="t" anchorCtr="0">
            <a:spAutoFit/>
          </a:bodyPr>
          <a:lstStyle/>
          <a:p>
            <a:pPr marL="1930400" lvl="0" indent="0" algn="l" rtl="0">
              <a:lnSpc>
                <a:spcPct val="100000"/>
              </a:lnSpc>
              <a:spcBef>
                <a:spcPts val="0"/>
              </a:spcBef>
              <a:spcAft>
                <a:spcPts val="0"/>
              </a:spcAft>
              <a:buSzPts val="1800"/>
              <a:buNone/>
            </a:pPr>
            <a:r>
              <a:rPr lang="es-CL" sz="3300" b="1">
                <a:latin typeface="Trebuchet MS"/>
                <a:ea typeface="Trebuchet MS"/>
                <a:cs typeface="Trebuchet MS"/>
                <a:sym typeface="Trebuchet MS"/>
              </a:rPr>
              <a:t>MAPA DE VALOR: aliviadores de frustración</a:t>
            </a:r>
            <a:endParaRPr sz="3300">
              <a:latin typeface="Trebuchet MS"/>
              <a:ea typeface="Trebuchet MS"/>
              <a:cs typeface="Trebuchet MS"/>
              <a:sym typeface="Trebuchet MS"/>
            </a:endParaRPr>
          </a:p>
        </p:txBody>
      </p:sp>
      <p:sp>
        <p:nvSpPr>
          <p:cNvPr id="762" name="Google Shape;762;p60"/>
          <p:cNvSpPr txBox="1"/>
          <p:nvPr/>
        </p:nvSpPr>
        <p:spPr>
          <a:xfrm>
            <a:off x="1154954" y="5216404"/>
            <a:ext cx="9644400" cy="1319100"/>
          </a:xfrm>
          <a:prstGeom prst="rect">
            <a:avLst/>
          </a:prstGeom>
          <a:noFill/>
          <a:ln>
            <a:noFill/>
          </a:ln>
        </p:spPr>
        <p:txBody>
          <a:bodyPr spcFirstLastPara="1" wrap="square" lIns="0" tIns="105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1700"/>
              <a:buFont typeface="Arial"/>
              <a:buNone/>
              <a:tabLst/>
              <a:defRPr/>
            </a:pPr>
            <a:r>
              <a:rPr kumimoji="0" lang="es-CL" sz="1700" b="0" i="0" u="none" strike="noStrike" kern="0" cap="none" spc="0" normalizeH="0" baseline="0" noProof="0">
                <a:ln>
                  <a:noFill/>
                </a:ln>
                <a:solidFill>
                  <a:srgbClr val="000000"/>
                </a:solidFill>
                <a:effectLst/>
                <a:uLnTx/>
                <a:uFillTx/>
                <a:latin typeface="Lucida Sans"/>
                <a:ea typeface="Lucida Sans"/>
                <a:cs typeface="Lucida Sans"/>
                <a:sym typeface="Lucida Sans"/>
              </a:rPr>
              <a:t>En este punto la tarea consiste en indicar exactamente cómo los aliviadores efectivamente resuelven las frustraciones de los clientes. Recuerda que es muy difícil que una oferta de valor alivie todas las posibles frustraciones que todos los clientes tengan. Es mejor resolver muy bien sólo las más relevantes que resolver a medias todas las frustraciones (desde las más hasta las menos relevantes), si es acaso posible.</a:t>
            </a:r>
            <a:endParaRPr kumimoji="0" sz="1700" b="0" i="0" u="none" strike="noStrike" kern="0" cap="none" spc="0" normalizeH="0" baseline="0" noProof="0">
              <a:ln>
                <a:noFill/>
              </a:ln>
              <a:solidFill>
                <a:srgbClr val="000000"/>
              </a:solidFill>
              <a:effectLst/>
              <a:uLnTx/>
              <a:uFillTx/>
              <a:latin typeface="Lucida Sans"/>
              <a:ea typeface="Lucida Sans"/>
              <a:cs typeface="Lucida Sans"/>
              <a:sym typeface="Lucid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pic>
        <p:nvPicPr>
          <p:cNvPr id="767" name="Google Shape;767;p61"/>
          <p:cNvPicPr preferRelativeResize="0"/>
          <p:nvPr/>
        </p:nvPicPr>
        <p:blipFill rotWithShape="1">
          <a:blip r:embed="rId3">
            <a:alphaModFix/>
          </a:blip>
          <a:srcRect/>
          <a:stretch/>
        </p:blipFill>
        <p:spPr>
          <a:xfrm>
            <a:off x="2328913" y="1865659"/>
            <a:ext cx="7531100" cy="3124199"/>
          </a:xfrm>
          <a:prstGeom prst="rect">
            <a:avLst/>
          </a:prstGeom>
          <a:noFill/>
          <a:ln>
            <a:noFill/>
          </a:ln>
        </p:spPr>
      </p:pic>
      <p:sp>
        <p:nvSpPr>
          <p:cNvPr id="768" name="Google Shape;768;p61"/>
          <p:cNvSpPr txBox="1">
            <a:spLocks noGrp="1"/>
          </p:cNvSpPr>
          <p:nvPr>
            <p:ph type="title"/>
          </p:nvPr>
        </p:nvSpPr>
        <p:spPr>
          <a:xfrm>
            <a:off x="388000" y="931700"/>
            <a:ext cx="10129800" cy="707400"/>
          </a:xfrm>
          <a:prstGeom prst="rect">
            <a:avLst/>
          </a:prstGeom>
          <a:noFill/>
          <a:ln>
            <a:noFill/>
          </a:ln>
        </p:spPr>
        <p:txBody>
          <a:bodyPr spcFirstLastPara="1" wrap="square" lIns="0" tIns="197475" rIns="0" bIns="0" anchor="t" anchorCtr="0">
            <a:spAutoFit/>
          </a:bodyPr>
          <a:lstStyle/>
          <a:p>
            <a:pPr marL="1930400" lvl="0" indent="0" algn="l" rtl="0">
              <a:lnSpc>
                <a:spcPct val="100000"/>
              </a:lnSpc>
              <a:spcBef>
                <a:spcPts val="0"/>
              </a:spcBef>
              <a:spcAft>
                <a:spcPts val="0"/>
              </a:spcAft>
              <a:buSzPts val="1800"/>
              <a:buNone/>
            </a:pPr>
            <a:r>
              <a:rPr lang="es-CL" sz="3300" b="1">
                <a:latin typeface="Trebuchet MS"/>
                <a:ea typeface="Trebuchet MS"/>
                <a:cs typeface="Trebuchet MS"/>
                <a:sym typeface="Trebuchet MS"/>
              </a:rPr>
              <a:t>MAPA DE VALOR: creadores de alegrías</a:t>
            </a:r>
            <a:endParaRPr sz="3300">
              <a:latin typeface="Trebuchet MS"/>
              <a:ea typeface="Trebuchet MS"/>
              <a:cs typeface="Trebuchet MS"/>
              <a:sym typeface="Trebuchet MS"/>
            </a:endParaRPr>
          </a:p>
        </p:txBody>
      </p:sp>
      <p:sp>
        <p:nvSpPr>
          <p:cNvPr id="769" name="Google Shape;769;p61"/>
          <p:cNvSpPr txBox="1"/>
          <p:nvPr/>
        </p:nvSpPr>
        <p:spPr>
          <a:xfrm>
            <a:off x="1403404" y="5216404"/>
            <a:ext cx="9385200" cy="795600"/>
          </a:xfrm>
          <a:prstGeom prst="rect">
            <a:avLst/>
          </a:prstGeom>
          <a:noFill/>
          <a:ln>
            <a:noFill/>
          </a:ln>
        </p:spPr>
        <p:txBody>
          <a:bodyPr spcFirstLastPara="1" wrap="square" lIns="0" tIns="105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1700"/>
              <a:buFont typeface="Arial"/>
              <a:buNone/>
              <a:tabLst/>
              <a:defRPr/>
            </a:pPr>
            <a:r>
              <a:rPr kumimoji="0" lang="es-CL" sz="1700" b="0" i="0" u="none" strike="noStrike" kern="0" cap="none" spc="0" normalizeH="0" baseline="0" noProof="0">
                <a:ln>
                  <a:noFill/>
                </a:ln>
                <a:solidFill>
                  <a:srgbClr val="000000"/>
                </a:solidFill>
                <a:effectLst/>
                <a:uLnTx/>
                <a:uFillTx/>
                <a:latin typeface="Lucida Sans"/>
                <a:ea typeface="Lucida Sans"/>
                <a:cs typeface="Lucida Sans"/>
                <a:sym typeface="Lucida Sans"/>
              </a:rPr>
              <a:t>Describir detalladamente cómo los creadores de alegrías crean ganancias o alegrías para los clientes. Nuevamente: ninguna propuesta de valor puede crear todas las ganancias o alegrías que el cliente pretende. Es mejor enfocarse en las más relevantes.</a:t>
            </a:r>
            <a:endParaRPr kumimoji="0" sz="1700" b="0" i="0" u="none" strike="noStrike" kern="0" cap="none" spc="0" normalizeH="0" baseline="0" noProof="0">
              <a:ln>
                <a:noFill/>
              </a:ln>
              <a:solidFill>
                <a:srgbClr val="000000"/>
              </a:solidFill>
              <a:effectLst/>
              <a:uLnTx/>
              <a:uFillTx/>
              <a:latin typeface="Lucida Sans"/>
              <a:ea typeface="Lucida Sans"/>
              <a:cs typeface="Lucida Sans"/>
              <a:sym typeface="Lucid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pic>
        <p:nvPicPr>
          <p:cNvPr id="774" name="Google Shape;774;p62"/>
          <p:cNvPicPr preferRelativeResize="0"/>
          <p:nvPr/>
        </p:nvPicPr>
        <p:blipFill rotWithShape="1">
          <a:blip r:embed="rId3">
            <a:alphaModFix/>
          </a:blip>
          <a:srcRect/>
          <a:stretch/>
        </p:blipFill>
        <p:spPr>
          <a:xfrm>
            <a:off x="2328913" y="1757355"/>
            <a:ext cx="7531100" cy="3346449"/>
          </a:xfrm>
          <a:prstGeom prst="rect">
            <a:avLst/>
          </a:prstGeom>
          <a:noFill/>
          <a:ln>
            <a:noFill/>
          </a:ln>
        </p:spPr>
      </p:pic>
      <p:sp>
        <p:nvSpPr>
          <p:cNvPr id="775" name="Google Shape;775;p62"/>
          <p:cNvSpPr txBox="1">
            <a:spLocks noGrp="1"/>
          </p:cNvSpPr>
          <p:nvPr>
            <p:ph type="title"/>
          </p:nvPr>
        </p:nvSpPr>
        <p:spPr>
          <a:xfrm>
            <a:off x="377525" y="766200"/>
            <a:ext cx="10486200" cy="707400"/>
          </a:xfrm>
          <a:prstGeom prst="rect">
            <a:avLst/>
          </a:prstGeom>
          <a:noFill/>
          <a:ln>
            <a:noFill/>
          </a:ln>
        </p:spPr>
        <p:txBody>
          <a:bodyPr spcFirstLastPara="1" wrap="square" lIns="0" tIns="197475" rIns="0" bIns="0" anchor="t" anchorCtr="0">
            <a:spAutoFit/>
          </a:bodyPr>
          <a:lstStyle/>
          <a:p>
            <a:pPr marL="1930400" lvl="0" indent="0" algn="l" rtl="0">
              <a:lnSpc>
                <a:spcPct val="100000"/>
              </a:lnSpc>
              <a:spcBef>
                <a:spcPts val="0"/>
              </a:spcBef>
              <a:spcAft>
                <a:spcPts val="0"/>
              </a:spcAft>
              <a:buSzPts val="1800"/>
              <a:buNone/>
            </a:pPr>
            <a:r>
              <a:rPr lang="es-CL" sz="3300" b="1">
                <a:latin typeface="Trebuchet MS"/>
                <a:ea typeface="Trebuchet MS"/>
                <a:cs typeface="Trebuchet MS"/>
                <a:sym typeface="Trebuchet MS"/>
              </a:rPr>
              <a:t>MAPA DE VALOR: productos y servicios</a:t>
            </a:r>
            <a:endParaRPr sz="3300">
              <a:latin typeface="Trebuchet MS"/>
              <a:ea typeface="Trebuchet MS"/>
              <a:cs typeface="Trebuchet MS"/>
              <a:sym typeface="Trebuchet MS"/>
            </a:endParaRPr>
          </a:p>
        </p:txBody>
      </p:sp>
      <p:sp>
        <p:nvSpPr>
          <p:cNvPr id="776" name="Google Shape;776;p62"/>
          <p:cNvSpPr txBox="1"/>
          <p:nvPr/>
        </p:nvSpPr>
        <p:spPr>
          <a:xfrm>
            <a:off x="3885271" y="5387557"/>
            <a:ext cx="3981000" cy="795600"/>
          </a:xfrm>
          <a:prstGeom prst="rect">
            <a:avLst/>
          </a:prstGeom>
          <a:noFill/>
          <a:ln>
            <a:noFill/>
          </a:ln>
        </p:spPr>
        <p:txBody>
          <a:bodyPr spcFirstLastPara="1" wrap="square" lIns="0" tIns="105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1700"/>
              <a:buFont typeface="Arial"/>
              <a:buNone/>
              <a:tabLst/>
              <a:defRPr/>
            </a:pPr>
            <a:r>
              <a:rPr kumimoji="0" lang="es-CL" sz="1700" b="0" i="0" u="none" strike="noStrike" kern="0" cap="none" spc="0" normalizeH="0" baseline="0" noProof="0">
                <a:ln>
                  <a:noFill/>
                </a:ln>
                <a:solidFill>
                  <a:srgbClr val="000000"/>
                </a:solidFill>
                <a:effectLst/>
                <a:uLnTx/>
                <a:uFillTx/>
                <a:latin typeface="Lucida Sans"/>
                <a:ea typeface="Lucida Sans"/>
                <a:cs typeface="Lucida Sans"/>
                <a:sym typeface="Lucida Sans"/>
              </a:rPr>
              <a:t>Por ultimo, listamos todos los productos y servicios que componen la propuesta de valor.</a:t>
            </a:r>
            <a:endParaRPr kumimoji="0" sz="1700" b="0" i="0" u="none" strike="noStrike" kern="0" cap="none" spc="0" normalizeH="0" baseline="0" noProof="0">
              <a:ln>
                <a:noFill/>
              </a:ln>
              <a:solidFill>
                <a:srgbClr val="000000"/>
              </a:solidFill>
              <a:effectLst/>
              <a:uLnTx/>
              <a:uFillTx/>
              <a:latin typeface="Lucida Sans"/>
              <a:ea typeface="Lucida Sans"/>
              <a:cs typeface="Lucida Sans"/>
              <a:sym typeface="Lucid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0"/>
        <p:cNvGrpSpPr/>
        <p:nvPr/>
      </p:nvGrpSpPr>
      <p:grpSpPr>
        <a:xfrm>
          <a:off x="0" y="0"/>
          <a:ext cx="0" cy="0"/>
          <a:chOff x="0" y="0"/>
          <a:chExt cx="0" cy="0"/>
        </a:xfrm>
      </p:grpSpPr>
      <p:grpSp>
        <p:nvGrpSpPr>
          <p:cNvPr id="781" name="Google Shape;781;p63"/>
          <p:cNvGrpSpPr/>
          <p:nvPr/>
        </p:nvGrpSpPr>
        <p:grpSpPr>
          <a:xfrm>
            <a:off x="0" y="0"/>
            <a:ext cx="12192011" cy="6858000"/>
            <a:chOff x="0" y="0"/>
            <a:chExt cx="12192011" cy="6858000"/>
          </a:xfrm>
        </p:grpSpPr>
        <p:sp>
          <p:nvSpPr>
            <p:cNvPr id="782" name="Google Shape;782;p63"/>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783" name="Google Shape;783;p63"/>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Century Gothic"/>
                <a:buNone/>
                <a:tabLst/>
                <a:defRPr/>
              </a:pPr>
              <a:endParaRPr kumimoji="0" sz="18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sp>
        <p:nvSpPr>
          <p:cNvPr id="784" name="Google Shape;784;p63"/>
          <p:cNvSpPr/>
          <p:nvPr/>
        </p:nvSpPr>
        <p:spPr>
          <a:xfrm>
            <a:off x="0" y="0"/>
            <a:ext cx="12192000" cy="6858000"/>
          </a:xfrm>
          <a:prstGeom prst="rect">
            <a:avLst/>
          </a:prstGeom>
          <a:gradFill>
            <a:gsLst>
              <a:gs pos="0">
                <a:srgbClr val="80406E"/>
              </a:gs>
              <a:gs pos="100000">
                <a:srgbClr val="10163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785" name="Google Shape;785;p63"/>
          <p:cNvSpPr txBox="1"/>
          <p:nvPr/>
        </p:nvSpPr>
        <p:spPr>
          <a:xfrm>
            <a:off x="1154955" y="834906"/>
            <a:ext cx="7746300" cy="400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Century Gothic"/>
              <a:buNone/>
              <a:tabLst/>
              <a:defRPr/>
            </a:pPr>
            <a:r>
              <a:rPr kumimoji="0" lang="es-CL" sz="2000" b="1" i="0" u="none" strike="noStrike" kern="0" cap="none" spc="0" normalizeH="0" baseline="0" noProof="0">
                <a:ln>
                  <a:noFill/>
                </a:ln>
                <a:solidFill>
                  <a:srgbClr val="000000"/>
                </a:solidFill>
                <a:effectLst/>
                <a:uLnTx/>
                <a:uFillTx/>
                <a:latin typeface="Century Gothic"/>
                <a:ea typeface="Century Gothic"/>
                <a:cs typeface="Century Gothic"/>
                <a:sym typeface="Century Gothic"/>
              </a:rPr>
              <a:t>LIENZO DE VALOR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86" name="Google Shape;786;p6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787" name="Google Shape;787;p63"/>
          <p:cNvSpPr/>
          <p:nvPr/>
        </p:nvSpPr>
        <p:spPr>
          <a:xfrm>
            <a:off x="482400" y="477595"/>
            <a:ext cx="11227200" cy="5902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788" name="Google Shape;788;p6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789" name="Google Shape;789;p63"/>
          <p:cNvPicPr preferRelativeResize="0"/>
          <p:nvPr/>
        </p:nvPicPr>
        <p:blipFill rotWithShape="1">
          <a:blip r:embed="rId4">
            <a:alphaModFix/>
          </a:blip>
          <a:srcRect r="73736"/>
          <a:stretch/>
        </p:blipFill>
        <p:spPr>
          <a:xfrm>
            <a:off x="10437812" y="497125"/>
            <a:ext cx="625451" cy="645875"/>
          </a:xfrm>
          <a:prstGeom prst="rect">
            <a:avLst/>
          </a:prstGeom>
          <a:noFill/>
          <a:ln>
            <a:noFill/>
          </a:ln>
        </p:spPr>
      </p:pic>
      <p:grpSp>
        <p:nvGrpSpPr>
          <p:cNvPr id="790" name="Google Shape;790;p63"/>
          <p:cNvGrpSpPr/>
          <p:nvPr/>
        </p:nvGrpSpPr>
        <p:grpSpPr>
          <a:xfrm>
            <a:off x="9377984" y="2923203"/>
            <a:ext cx="1976803" cy="786200"/>
            <a:chOff x="15463927" y="4820586"/>
            <a:chExt cx="3259899" cy="1296504"/>
          </a:xfrm>
        </p:grpSpPr>
        <p:pic>
          <p:nvPicPr>
            <p:cNvPr id="791" name="Google Shape;791;p63"/>
            <p:cNvPicPr preferRelativeResize="0"/>
            <p:nvPr/>
          </p:nvPicPr>
          <p:blipFill rotWithShape="1">
            <a:blip r:embed="rId5">
              <a:alphaModFix/>
            </a:blip>
            <a:srcRect/>
            <a:stretch/>
          </p:blipFill>
          <p:spPr>
            <a:xfrm>
              <a:off x="15463927" y="4820586"/>
              <a:ext cx="3259899" cy="693172"/>
            </a:xfrm>
            <a:prstGeom prst="rect">
              <a:avLst/>
            </a:prstGeom>
            <a:noFill/>
            <a:ln>
              <a:noFill/>
            </a:ln>
          </p:spPr>
        </p:pic>
        <p:pic>
          <p:nvPicPr>
            <p:cNvPr id="792" name="Google Shape;792;p63"/>
            <p:cNvPicPr preferRelativeResize="0"/>
            <p:nvPr/>
          </p:nvPicPr>
          <p:blipFill rotWithShape="1">
            <a:blip r:embed="rId6">
              <a:alphaModFix/>
            </a:blip>
            <a:srcRect/>
            <a:stretch/>
          </p:blipFill>
          <p:spPr>
            <a:xfrm>
              <a:off x="15463927" y="5423657"/>
              <a:ext cx="2766200" cy="693433"/>
            </a:xfrm>
            <a:prstGeom prst="rect">
              <a:avLst/>
            </a:prstGeom>
            <a:noFill/>
            <a:ln>
              <a:noFill/>
            </a:ln>
          </p:spPr>
        </p:pic>
      </p:grpSp>
      <p:grpSp>
        <p:nvGrpSpPr>
          <p:cNvPr id="793" name="Google Shape;793;p63"/>
          <p:cNvGrpSpPr/>
          <p:nvPr/>
        </p:nvGrpSpPr>
        <p:grpSpPr>
          <a:xfrm>
            <a:off x="1411602" y="3138612"/>
            <a:ext cx="1351690" cy="786168"/>
            <a:chOff x="2327677" y="5175811"/>
            <a:chExt cx="2229040" cy="1296452"/>
          </a:xfrm>
        </p:grpSpPr>
        <p:pic>
          <p:nvPicPr>
            <p:cNvPr id="794" name="Google Shape;794;p63"/>
            <p:cNvPicPr preferRelativeResize="0"/>
            <p:nvPr/>
          </p:nvPicPr>
          <p:blipFill rotWithShape="1">
            <a:blip r:embed="rId7">
              <a:alphaModFix/>
            </a:blip>
            <a:srcRect/>
            <a:stretch/>
          </p:blipFill>
          <p:spPr>
            <a:xfrm>
              <a:off x="2327677" y="5175811"/>
              <a:ext cx="2182762" cy="693433"/>
            </a:xfrm>
            <a:prstGeom prst="rect">
              <a:avLst/>
            </a:prstGeom>
            <a:noFill/>
            <a:ln>
              <a:noFill/>
            </a:ln>
          </p:spPr>
        </p:pic>
        <p:pic>
          <p:nvPicPr>
            <p:cNvPr id="795" name="Google Shape;795;p63"/>
            <p:cNvPicPr preferRelativeResize="0"/>
            <p:nvPr/>
          </p:nvPicPr>
          <p:blipFill rotWithShape="1">
            <a:blip r:embed="rId8">
              <a:alphaModFix/>
            </a:blip>
            <a:srcRect/>
            <a:stretch/>
          </p:blipFill>
          <p:spPr>
            <a:xfrm>
              <a:off x="2327677" y="5779091"/>
              <a:ext cx="2229040" cy="693172"/>
            </a:xfrm>
            <a:prstGeom prst="rect">
              <a:avLst/>
            </a:prstGeom>
            <a:noFill/>
            <a:ln>
              <a:noFill/>
            </a:ln>
          </p:spPr>
        </p:pic>
      </p:grpSp>
      <p:grpSp>
        <p:nvGrpSpPr>
          <p:cNvPr id="796" name="Google Shape;796;p63"/>
          <p:cNvGrpSpPr/>
          <p:nvPr/>
        </p:nvGrpSpPr>
        <p:grpSpPr>
          <a:xfrm>
            <a:off x="2583940" y="1836288"/>
            <a:ext cx="6576094" cy="3186202"/>
            <a:chOff x="4260816" y="3028180"/>
            <a:chExt cx="10844482" cy="5254290"/>
          </a:xfrm>
        </p:grpSpPr>
        <p:pic>
          <p:nvPicPr>
            <p:cNvPr id="797" name="Google Shape;797;p63"/>
            <p:cNvPicPr preferRelativeResize="0"/>
            <p:nvPr/>
          </p:nvPicPr>
          <p:blipFill rotWithShape="1">
            <a:blip r:embed="rId9">
              <a:alphaModFix/>
            </a:blip>
            <a:srcRect/>
            <a:stretch/>
          </p:blipFill>
          <p:spPr>
            <a:xfrm>
              <a:off x="4260816" y="3028180"/>
              <a:ext cx="10844482" cy="5254290"/>
            </a:xfrm>
            <a:prstGeom prst="rect">
              <a:avLst/>
            </a:prstGeom>
            <a:noFill/>
            <a:ln>
              <a:noFill/>
            </a:ln>
          </p:spPr>
        </p:pic>
        <p:pic>
          <p:nvPicPr>
            <p:cNvPr id="798" name="Google Shape;798;p63"/>
            <p:cNvPicPr preferRelativeResize="0"/>
            <p:nvPr/>
          </p:nvPicPr>
          <p:blipFill rotWithShape="1">
            <a:blip r:embed="rId10">
              <a:alphaModFix/>
            </a:blip>
            <a:srcRect/>
            <a:stretch/>
          </p:blipFill>
          <p:spPr>
            <a:xfrm>
              <a:off x="10128487" y="4801110"/>
              <a:ext cx="1924234" cy="577992"/>
            </a:xfrm>
            <a:prstGeom prst="rect">
              <a:avLst/>
            </a:prstGeom>
            <a:noFill/>
            <a:ln>
              <a:noFill/>
            </a:ln>
          </p:spPr>
        </p:pic>
        <p:pic>
          <p:nvPicPr>
            <p:cNvPr id="799" name="Google Shape;799;p63"/>
            <p:cNvPicPr preferRelativeResize="0"/>
            <p:nvPr/>
          </p:nvPicPr>
          <p:blipFill rotWithShape="1">
            <a:blip r:embed="rId11">
              <a:alphaModFix/>
            </a:blip>
            <a:srcRect/>
            <a:stretch/>
          </p:blipFill>
          <p:spPr>
            <a:xfrm>
              <a:off x="11070866" y="7169938"/>
              <a:ext cx="2139516" cy="577992"/>
            </a:xfrm>
            <a:prstGeom prst="rect">
              <a:avLst/>
            </a:prstGeom>
            <a:noFill/>
            <a:ln>
              <a:noFill/>
            </a:ln>
          </p:spPr>
        </p:pic>
      </p:grpSp>
      <p:grpSp>
        <p:nvGrpSpPr>
          <p:cNvPr id="800" name="Google Shape;800;p63"/>
          <p:cNvGrpSpPr/>
          <p:nvPr/>
        </p:nvGrpSpPr>
        <p:grpSpPr>
          <a:xfrm>
            <a:off x="5106939" y="4767238"/>
            <a:ext cx="1942508" cy="665776"/>
            <a:chOff x="8421733" y="7861541"/>
            <a:chExt cx="3203344" cy="1097915"/>
          </a:xfrm>
        </p:grpSpPr>
        <p:sp>
          <p:nvSpPr>
            <p:cNvPr id="801" name="Google Shape;801;p63"/>
            <p:cNvSpPr/>
            <p:nvPr/>
          </p:nvSpPr>
          <p:spPr>
            <a:xfrm>
              <a:off x="8421733" y="7861541"/>
              <a:ext cx="1784984" cy="1097915"/>
            </a:xfrm>
            <a:custGeom>
              <a:avLst/>
              <a:gdLst/>
              <a:ahLst/>
              <a:cxnLst/>
              <a:rect l="l" t="t" r="r" b="b"/>
              <a:pathLst>
                <a:path w="1784984" h="1097915" extrusionOk="0">
                  <a:moveTo>
                    <a:pt x="229312" y="0"/>
                  </a:moveTo>
                  <a:lnTo>
                    <a:pt x="0" y="274337"/>
                  </a:lnTo>
                  <a:lnTo>
                    <a:pt x="137168" y="274337"/>
                  </a:lnTo>
                  <a:lnTo>
                    <a:pt x="151567" y="314369"/>
                  </a:lnTo>
                  <a:lnTo>
                    <a:pt x="167791" y="353700"/>
                  </a:lnTo>
                  <a:lnTo>
                    <a:pt x="185798" y="392306"/>
                  </a:lnTo>
                  <a:lnTo>
                    <a:pt x="205548" y="430162"/>
                  </a:lnTo>
                  <a:lnTo>
                    <a:pt x="227000" y="467244"/>
                  </a:lnTo>
                  <a:lnTo>
                    <a:pt x="250111" y="503525"/>
                  </a:lnTo>
                  <a:lnTo>
                    <a:pt x="274840" y="538983"/>
                  </a:lnTo>
                  <a:lnTo>
                    <a:pt x="301147" y="573591"/>
                  </a:lnTo>
                  <a:lnTo>
                    <a:pt x="328990" y="607326"/>
                  </a:lnTo>
                  <a:lnTo>
                    <a:pt x="358327" y="640161"/>
                  </a:lnTo>
                  <a:lnTo>
                    <a:pt x="389118" y="672074"/>
                  </a:lnTo>
                  <a:lnTo>
                    <a:pt x="421321" y="703038"/>
                  </a:lnTo>
                  <a:lnTo>
                    <a:pt x="454894" y="733029"/>
                  </a:lnTo>
                  <a:lnTo>
                    <a:pt x="489797" y="762023"/>
                  </a:lnTo>
                  <a:lnTo>
                    <a:pt x="525988" y="789994"/>
                  </a:lnTo>
                  <a:lnTo>
                    <a:pt x="563426" y="816918"/>
                  </a:lnTo>
                  <a:lnTo>
                    <a:pt x="602070" y="842770"/>
                  </a:lnTo>
                  <a:lnTo>
                    <a:pt x="641878" y="867525"/>
                  </a:lnTo>
                  <a:lnTo>
                    <a:pt x="682809" y="891159"/>
                  </a:lnTo>
                  <a:lnTo>
                    <a:pt x="724821" y="913647"/>
                  </a:lnTo>
                  <a:lnTo>
                    <a:pt x="767874" y="934963"/>
                  </a:lnTo>
                  <a:lnTo>
                    <a:pt x="811926" y="955084"/>
                  </a:lnTo>
                  <a:lnTo>
                    <a:pt x="856935" y="973984"/>
                  </a:lnTo>
                  <a:lnTo>
                    <a:pt x="902861" y="991639"/>
                  </a:lnTo>
                  <a:lnTo>
                    <a:pt x="949662" y="1008024"/>
                  </a:lnTo>
                  <a:lnTo>
                    <a:pt x="997298" y="1023114"/>
                  </a:lnTo>
                  <a:lnTo>
                    <a:pt x="1045725" y="1036884"/>
                  </a:lnTo>
                  <a:lnTo>
                    <a:pt x="1094904" y="1049310"/>
                  </a:lnTo>
                  <a:lnTo>
                    <a:pt x="1144793" y="1060367"/>
                  </a:lnTo>
                  <a:lnTo>
                    <a:pt x="1195350" y="1070029"/>
                  </a:lnTo>
                  <a:lnTo>
                    <a:pt x="1246535" y="1078274"/>
                  </a:lnTo>
                  <a:lnTo>
                    <a:pt x="1298306" y="1085075"/>
                  </a:lnTo>
                  <a:lnTo>
                    <a:pt x="1350622" y="1090407"/>
                  </a:lnTo>
                  <a:lnTo>
                    <a:pt x="1403441" y="1094247"/>
                  </a:lnTo>
                  <a:lnTo>
                    <a:pt x="1456722" y="1096569"/>
                  </a:lnTo>
                  <a:lnTo>
                    <a:pt x="1510425" y="1097348"/>
                  </a:lnTo>
                  <a:lnTo>
                    <a:pt x="1784762" y="1097348"/>
                  </a:lnTo>
                  <a:lnTo>
                    <a:pt x="1731060" y="1096569"/>
                  </a:lnTo>
                  <a:lnTo>
                    <a:pt x="1677778" y="1094247"/>
                  </a:lnTo>
                  <a:lnTo>
                    <a:pt x="1624959" y="1090407"/>
                  </a:lnTo>
                  <a:lnTo>
                    <a:pt x="1572643" y="1085075"/>
                  </a:lnTo>
                  <a:lnTo>
                    <a:pt x="1520873" y="1078274"/>
                  </a:lnTo>
                  <a:lnTo>
                    <a:pt x="1469688" y="1070029"/>
                  </a:lnTo>
                  <a:lnTo>
                    <a:pt x="1419130" y="1060367"/>
                  </a:lnTo>
                  <a:lnTo>
                    <a:pt x="1369241" y="1049310"/>
                  </a:lnTo>
                  <a:lnTo>
                    <a:pt x="1320062" y="1036884"/>
                  </a:lnTo>
                  <a:lnTo>
                    <a:pt x="1271635" y="1023114"/>
                  </a:lnTo>
                  <a:lnTo>
                    <a:pt x="1224000" y="1008024"/>
                  </a:lnTo>
                  <a:lnTo>
                    <a:pt x="1177198" y="991639"/>
                  </a:lnTo>
                  <a:lnTo>
                    <a:pt x="1131272" y="973984"/>
                  </a:lnTo>
                  <a:lnTo>
                    <a:pt x="1086263" y="955084"/>
                  </a:lnTo>
                  <a:lnTo>
                    <a:pt x="1042211" y="934963"/>
                  </a:lnTo>
                  <a:lnTo>
                    <a:pt x="999158" y="913647"/>
                  </a:lnTo>
                  <a:lnTo>
                    <a:pt x="957146" y="891159"/>
                  </a:lnTo>
                  <a:lnTo>
                    <a:pt x="916215" y="867525"/>
                  </a:lnTo>
                  <a:lnTo>
                    <a:pt x="876407" y="842770"/>
                  </a:lnTo>
                  <a:lnTo>
                    <a:pt x="837764" y="816918"/>
                  </a:lnTo>
                  <a:lnTo>
                    <a:pt x="800326" y="789994"/>
                  </a:lnTo>
                  <a:lnTo>
                    <a:pt x="764135" y="762023"/>
                  </a:lnTo>
                  <a:lnTo>
                    <a:pt x="729232" y="733029"/>
                  </a:lnTo>
                  <a:lnTo>
                    <a:pt x="695658" y="703038"/>
                  </a:lnTo>
                  <a:lnTo>
                    <a:pt x="663455" y="672074"/>
                  </a:lnTo>
                  <a:lnTo>
                    <a:pt x="632664" y="640161"/>
                  </a:lnTo>
                  <a:lnTo>
                    <a:pt x="603327" y="607326"/>
                  </a:lnTo>
                  <a:lnTo>
                    <a:pt x="575484" y="573591"/>
                  </a:lnTo>
                  <a:lnTo>
                    <a:pt x="549177" y="538983"/>
                  </a:lnTo>
                  <a:lnTo>
                    <a:pt x="524448" y="503525"/>
                  </a:lnTo>
                  <a:lnTo>
                    <a:pt x="501337" y="467244"/>
                  </a:lnTo>
                  <a:lnTo>
                    <a:pt x="479886" y="430162"/>
                  </a:lnTo>
                  <a:lnTo>
                    <a:pt x="460136" y="392306"/>
                  </a:lnTo>
                  <a:lnTo>
                    <a:pt x="442128" y="353700"/>
                  </a:lnTo>
                  <a:lnTo>
                    <a:pt x="425904" y="314369"/>
                  </a:lnTo>
                  <a:lnTo>
                    <a:pt x="411505" y="274337"/>
                  </a:lnTo>
                  <a:lnTo>
                    <a:pt x="548674" y="274337"/>
                  </a:lnTo>
                  <a:lnTo>
                    <a:pt x="229312" y="0"/>
                  </a:lnTo>
                  <a:close/>
                </a:path>
              </a:pathLst>
            </a:custGeom>
            <a:solidFill>
              <a:srgbClr val="AF0082"/>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802" name="Google Shape;802;p63"/>
            <p:cNvSpPr/>
            <p:nvPr/>
          </p:nvSpPr>
          <p:spPr>
            <a:xfrm>
              <a:off x="10069327" y="7861541"/>
              <a:ext cx="1555750" cy="1097915"/>
            </a:xfrm>
            <a:custGeom>
              <a:avLst/>
              <a:gdLst/>
              <a:ahLst/>
              <a:cxnLst/>
              <a:rect l="l" t="t" r="r" b="b"/>
              <a:pathLst>
                <a:path w="1555750" h="1097915" extrusionOk="0">
                  <a:moveTo>
                    <a:pt x="1555450" y="0"/>
                  </a:moveTo>
                  <a:lnTo>
                    <a:pt x="1281112" y="0"/>
                  </a:lnTo>
                  <a:lnTo>
                    <a:pt x="1280079" y="42189"/>
                  </a:lnTo>
                  <a:lnTo>
                    <a:pt x="1277003" y="84003"/>
                  </a:lnTo>
                  <a:lnTo>
                    <a:pt x="1271919" y="125409"/>
                  </a:lnTo>
                  <a:lnTo>
                    <a:pt x="1264864" y="166378"/>
                  </a:lnTo>
                  <a:lnTo>
                    <a:pt x="1255874" y="206878"/>
                  </a:lnTo>
                  <a:lnTo>
                    <a:pt x="1244984" y="246880"/>
                  </a:lnTo>
                  <a:lnTo>
                    <a:pt x="1232230" y="286353"/>
                  </a:lnTo>
                  <a:lnTo>
                    <a:pt x="1217648" y="325266"/>
                  </a:lnTo>
                  <a:lnTo>
                    <a:pt x="1201273" y="363589"/>
                  </a:lnTo>
                  <a:lnTo>
                    <a:pt x="1183142" y="401291"/>
                  </a:lnTo>
                  <a:lnTo>
                    <a:pt x="1163291" y="438342"/>
                  </a:lnTo>
                  <a:lnTo>
                    <a:pt x="1141754" y="474711"/>
                  </a:lnTo>
                  <a:lnTo>
                    <a:pt x="1118568" y="510368"/>
                  </a:lnTo>
                  <a:lnTo>
                    <a:pt x="1093769" y="545281"/>
                  </a:lnTo>
                  <a:lnTo>
                    <a:pt x="1067393" y="579421"/>
                  </a:lnTo>
                  <a:lnTo>
                    <a:pt x="1039474" y="612757"/>
                  </a:lnTo>
                  <a:lnTo>
                    <a:pt x="1010050" y="645259"/>
                  </a:lnTo>
                  <a:lnTo>
                    <a:pt x="979156" y="676895"/>
                  </a:lnTo>
                  <a:lnTo>
                    <a:pt x="946827" y="707636"/>
                  </a:lnTo>
                  <a:lnTo>
                    <a:pt x="913100" y="737451"/>
                  </a:lnTo>
                  <a:lnTo>
                    <a:pt x="878010" y="766309"/>
                  </a:lnTo>
                  <a:lnTo>
                    <a:pt x="841593" y="794179"/>
                  </a:lnTo>
                  <a:lnTo>
                    <a:pt x="803885" y="821032"/>
                  </a:lnTo>
                  <a:lnTo>
                    <a:pt x="764922" y="846837"/>
                  </a:lnTo>
                  <a:lnTo>
                    <a:pt x="724739" y="871563"/>
                  </a:lnTo>
                  <a:lnTo>
                    <a:pt x="683373" y="895179"/>
                  </a:lnTo>
                  <a:lnTo>
                    <a:pt x="640858" y="917655"/>
                  </a:lnTo>
                  <a:lnTo>
                    <a:pt x="597232" y="938961"/>
                  </a:lnTo>
                  <a:lnTo>
                    <a:pt x="552529" y="959066"/>
                  </a:lnTo>
                  <a:lnTo>
                    <a:pt x="506785" y="977939"/>
                  </a:lnTo>
                  <a:lnTo>
                    <a:pt x="460037" y="995550"/>
                  </a:lnTo>
                  <a:lnTo>
                    <a:pt x="412320" y="1011869"/>
                  </a:lnTo>
                  <a:lnTo>
                    <a:pt x="363670" y="1026864"/>
                  </a:lnTo>
                  <a:lnTo>
                    <a:pt x="314123" y="1040506"/>
                  </a:lnTo>
                  <a:lnTo>
                    <a:pt x="263714" y="1052763"/>
                  </a:lnTo>
                  <a:lnTo>
                    <a:pt x="212479" y="1063606"/>
                  </a:lnTo>
                  <a:lnTo>
                    <a:pt x="160455" y="1073003"/>
                  </a:lnTo>
                  <a:lnTo>
                    <a:pt x="107676" y="1080925"/>
                  </a:lnTo>
                  <a:lnTo>
                    <a:pt x="54179" y="1087340"/>
                  </a:lnTo>
                  <a:lnTo>
                    <a:pt x="0" y="1092218"/>
                  </a:lnTo>
                  <a:lnTo>
                    <a:pt x="34213" y="1094477"/>
                  </a:lnTo>
                  <a:lnTo>
                    <a:pt x="68505" y="1096079"/>
                  </a:lnTo>
                  <a:lnTo>
                    <a:pt x="102837" y="1097033"/>
                  </a:lnTo>
                  <a:lnTo>
                    <a:pt x="137168" y="1097348"/>
                  </a:lnTo>
                  <a:lnTo>
                    <a:pt x="191572" y="1096556"/>
                  </a:lnTo>
                  <a:lnTo>
                    <a:pt x="245458" y="1094198"/>
                  </a:lnTo>
                  <a:lnTo>
                    <a:pt x="298788" y="1090302"/>
                  </a:lnTo>
                  <a:lnTo>
                    <a:pt x="351528" y="1084897"/>
                  </a:lnTo>
                  <a:lnTo>
                    <a:pt x="403638" y="1078012"/>
                  </a:lnTo>
                  <a:lnTo>
                    <a:pt x="455084" y="1069675"/>
                  </a:lnTo>
                  <a:lnTo>
                    <a:pt x="505828" y="1059914"/>
                  </a:lnTo>
                  <a:lnTo>
                    <a:pt x="555833" y="1048757"/>
                  </a:lnTo>
                  <a:lnTo>
                    <a:pt x="605064" y="1036234"/>
                  </a:lnTo>
                  <a:lnTo>
                    <a:pt x="653482" y="1022372"/>
                  </a:lnTo>
                  <a:lnTo>
                    <a:pt x="701051" y="1007200"/>
                  </a:lnTo>
                  <a:lnTo>
                    <a:pt x="747736" y="990746"/>
                  </a:lnTo>
                  <a:lnTo>
                    <a:pt x="793498" y="973039"/>
                  </a:lnTo>
                  <a:lnTo>
                    <a:pt x="838301" y="954107"/>
                  </a:lnTo>
                  <a:lnTo>
                    <a:pt x="882109" y="933979"/>
                  </a:lnTo>
                  <a:lnTo>
                    <a:pt x="924884" y="912683"/>
                  </a:lnTo>
                  <a:lnTo>
                    <a:pt x="966591" y="890247"/>
                  </a:lnTo>
                  <a:lnTo>
                    <a:pt x="1007191" y="866700"/>
                  </a:lnTo>
                  <a:lnTo>
                    <a:pt x="1046650" y="842070"/>
                  </a:lnTo>
                  <a:lnTo>
                    <a:pt x="1084929" y="816386"/>
                  </a:lnTo>
                  <a:lnTo>
                    <a:pt x="1121992" y="789675"/>
                  </a:lnTo>
                  <a:lnTo>
                    <a:pt x="1157803" y="761968"/>
                  </a:lnTo>
                  <a:lnTo>
                    <a:pt x="1192324" y="733291"/>
                  </a:lnTo>
                  <a:lnTo>
                    <a:pt x="1225520" y="703673"/>
                  </a:lnTo>
                  <a:lnTo>
                    <a:pt x="1257352" y="673144"/>
                  </a:lnTo>
                  <a:lnTo>
                    <a:pt x="1287786" y="641730"/>
                  </a:lnTo>
                  <a:lnTo>
                    <a:pt x="1316783" y="609461"/>
                  </a:lnTo>
                  <a:lnTo>
                    <a:pt x="1344307" y="576365"/>
                  </a:lnTo>
                  <a:lnTo>
                    <a:pt x="1370321" y="542470"/>
                  </a:lnTo>
                  <a:lnTo>
                    <a:pt x="1394789" y="507805"/>
                  </a:lnTo>
                  <a:lnTo>
                    <a:pt x="1417674" y="472398"/>
                  </a:lnTo>
                  <a:lnTo>
                    <a:pt x="1438939" y="436278"/>
                  </a:lnTo>
                  <a:lnTo>
                    <a:pt x="1458548" y="399473"/>
                  </a:lnTo>
                  <a:lnTo>
                    <a:pt x="1476464" y="362011"/>
                  </a:lnTo>
                  <a:lnTo>
                    <a:pt x="1492649" y="323921"/>
                  </a:lnTo>
                  <a:lnTo>
                    <a:pt x="1507068" y="285232"/>
                  </a:lnTo>
                  <a:lnTo>
                    <a:pt x="1519684" y="245971"/>
                  </a:lnTo>
                  <a:lnTo>
                    <a:pt x="1530459" y="206167"/>
                  </a:lnTo>
                  <a:lnTo>
                    <a:pt x="1539358" y="165849"/>
                  </a:lnTo>
                  <a:lnTo>
                    <a:pt x="1546343" y="125045"/>
                  </a:lnTo>
                  <a:lnTo>
                    <a:pt x="1551378" y="83783"/>
                  </a:lnTo>
                  <a:lnTo>
                    <a:pt x="1554425" y="42091"/>
                  </a:lnTo>
                  <a:lnTo>
                    <a:pt x="1555450" y="0"/>
                  </a:lnTo>
                  <a:close/>
                </a:path>
              </a:pathLst>
            </a:custGeom>
            <a:solidFill>
              <a:srgbClr val="8D0069"/>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Arial"/>
                <a:ea typeface="Arial"/>
                <a:cs typeface="Arial"/>
                <a:sym typeface="Arial"/>
              </a:endParaRPr>
            </a:p>
          </p:txBody>
        </p:sp>
      </p:grpSp>
      <p:grpSp>
        <p:nvGrpSpPr>
          <p:cNvPr id="803" name="Google Shape;803;p63"/>
          <p:cNvGrpSpPr/>
          <p:nvPr/>
        </p:nvGrpSpPr>
        <p:grpSpPr>
          <a:xfrm>
            <a:off x="2122145" y="4333628"/>
            <a:ext cx="1655775" cy="772438"/>
            <a:chOff x="3499579" y="7146484"/>
            <a:chExt cx="2730500" cy="1273809"/>
          </a:xfrm>
        </p:grpSpPr>
        <p:sp>
          <p:nvSpPr>
            <p:cNvPr id="804" name="Google Shape;804;p63"/>
            <p:cNvSpPr/>
            <p:nvPr/>
          </p:nvSpPr>
          <p:spPr>
            <a:xfrm>
              <a:off x="3499579" y="7146484"/>
              <a:ext cx="1257935" cy="1123950"/>
            </a:xfrm>
            <a:custGeom>
              <a:avLst/>
              <a:gdLst/>
              <a:ahLst/>
              <a:cxnLst/>
              <a:rect l="l" t="t" r="r" b="b"/>
              <a:pathLst>
                <a:path w="1257935" h="1123950" extrusionOk="0">
                  <a:moveTo>
                    <a:pt x="178319" y="0"/>
                  </a:moveTo>
                  <a:lnTo>
                    <a:pt x="0" y="114132"/>
                  </a:lnTo>
                  <a:lnTo>
                    <a:pt x="79264" y="143660"/>
                  </a:lnTo>
                  <a:lnTo>
                    <a:pt x="84206" y="177042"/>
                  </a:lnTo>
                  <a:lnTo>
                    <a:pt x="101533" y="244546"/>
                  </a:lnTo>
                  <a:lnTo>
                    <a:pt x="128429" y="312718"/>
                  </a:lnTo>
                  <a:lnTo>
                    <a:pt x="145333" y="346934"/>
                  </a:lnTo>
                  <a:lnTo>
                    <a:pt x="164470" y="381174"/>
                  </a:lnTo>
                  <a:lnTo>
                    <a:pt x="185788" y="415389"/>
                  </a:lnTo>
                  <a:lnTo>
                    <a:pt x="209233" y="449531"/>
                  </a:lnTo>
                  <a:lnTo>
                    <a:pt x="234753" y="483553"/>
                  </a:lnTo>
                  <a:lnTo>
                    <a:pt x="262294" y="517406"/>
                  </a:lnTo>
                  <a:lnTo>
                    <a:pt x="291803" y="551043"/>
                  </a:lnTo>
                  <a:lnTo>
                    <a:pt x="323228" y="584415"/>
                  </a:lnTo>
                  <a:lnTo>
                    <a:pt x="356514" y="617476"/>
                  </a:lnTo>
                  <a:lnTo>
                    <a:pt x="391611" y="650176"/>
                  </a:lnTo>
                  <a:lnTo>
                    <a:pt x="428463" y="682468"/>
                  </a:lnTo>
                  <a:lnTo>
                    <a:pt x="467019" y="714305"/>
                  </a:lnTo>
                  <a:lnTo>
                    <a:pt x="507225" y="745637"/>
                  </a:lnTo>
                  <a:lnTo>
                    <a:pt x="549029" y="776418"/>
                  </a:lnTo>
                  <a:lnTo>
                    <a:pt x="592376" y="806599"/>
                  </a:lnTo>
                  <a:lnTo>
                    <a:pt x="637215" y="836132"/>
                  </a:lnTo>
                  <a:lnTo>
                    <a:pt x="683493" y="864971"/>
                  </a:lnTo>
                  <a:lnTo>
                    <a:pt x="731155" y="893065"/>
                  </a:lnTo>
                  <a:lnTo>
                    <a:pt x="780150" y="920369"/>
                  </a:lnTo>
                  <a:lnTo>
                    <a:pt x="830424" y="946833"/>
                  </a:lnTo>
                  <a:lnTo>
                    <a:pt x="881924" y="972410"/>
                  </a:lnTo>
                  <a:lnTo>
                    <a:pt x="934598" y="997052"/>
                  </a:lnTo>
                  <a:lnTo>
                    <a:pt x="988392" y="1020711"/>
                  </a:lnTo>
                  <a:lnTo>
                    <a:pt x="1043253" y="1043339"/>
                  </a:lnTo>
                  <a:lnTo>
                    <a:pt x="1099128" y="1064889"/>
                  </a:lnTo>
                  <a:lnTo>
                    <a:pt x="1257658" y="1123944"/>
                  </a:lnTo>
                  <a:lnTo>
                    <a:pt x="1201772" y="1102395"/>
                  </a:lnTo>
                  <a:lnTo>
                    <a:pt x="1146902" y="1079767"/>
                  </a:lnTo>
                  <a:lnTo>
                    <a:pt x="1093099" y="1056107"/>
                  </a:lnTo>
                  <a:lnTo>
                    <a:pt x="1040417" y="1031465"/>
                  </a:lnTo>
                  <a:lnTo>
                    <a:pt x="988910" y="1005888"/>
                  </a:lnTo>
                  <a:lnTo>
                    <a:pt x="938629" y="979424"/>
                  </a:lnTo>
                  <a:lnTo>
                    <a:pt x="889628" y="952120"/>
                  </a:lnTo>
                  <a:lnTo>
                    <a:pt x="841960" y="924024"/>
                  </a:lnTo>
                  <a:lnTo>
                    <a:pt x="795679" y="895185"/>
                  </a:lnTo>
                  <a:lnTo>
                    <a:pt x="750836" y="865651"/>
                  </a:lnTo>
                  <a:lnTo>
                    <a:pt x="707485" y="835468"/>
                  </a:lnTo>
                  <a:lnTo>
                    <a:pt x="665679" y="804686"/>
                  </a:lnTo>
                  <a:lnTo>
                    <a:pt x="625471" y="773352"/>
                  </a:lnTo>
                  <a:lnTo>
                    <a:pt x="586914" y="741513"/>
                  </a:lnTo>
                  <a:lnTo>
                    <a:pt x="550061" y="709219"/>
                  </a:lnTo>
                  <a:lnTo>
                    <a:pt x="514965" y="676516"/>
                  </a:lnTo>
                  <a:lnTo>
                    <a:pt x="481680" y="643452"/>
                  </a:lnTo>
                  <a:lnTo>
                    <a:pt x="450257" y="610076"/>
                  </a:lnTo>
                  <a:lnTo>
                    <a:pt x="420750" y="576435"/>
                  </a:lnTo>
                  <a:lnTo>
                    <a:pt x="393212" y="542578"/>
                  </a:lnTo>
                  <a:lnTo>
                    <a:pt x="367697" y="508551"/>
                  </a:lnTo>
                  <a:lnTo>
                    <a:pt x="344256" y="474403"/>
                  </a:lnTo>
                  <a:lnTo>
                    <a:pt x="322943" y="440183"/>
                  </a:lnTo>
                  <a:lnTo>
                    <a:pt x="303812" y="405936"/>
                  </a:lnTo>
                  <a:lnTo>
                    <a:pt x="286914" y="371713"/>
                  </a:lnTo>
                  <a:lnTo>
                    <a:pt x="260034" y="303526"/>
                  </a:lnTo>
                  <a:lnTo>
                    <a:pt x="242725" y="236003"/>
                  </a:lnTo>
                  <a:lnTo>
                    <a:pt x="237793" y="202611"/>
                  </a:lnTo>
                  <a:lnTo>
                    <a:pt x="317058" y="232139"/>
                  </a:lnTo>
                  <a:lnTo>
                    <a:pt x="178319" y="0"/>
                  </a:lnTo>
                  <a:close/>
                </a:path>
              </a:pathLst>
            </a:custGeom>
            <a:solidFill>
              <a:srgbClr val="FF634E"/>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805" name="Google Shape;805;p63"/>
            <p:cNvSpPr/>
            <p:nvPr/>
          </p:nvSpPr>
          <p:spPr>
            <a:xfrm>
              <a:off x="4678496" y="8037765"/>
              <a:ext cx="1551304" cy="382270"/>
            </a:xfrm>
            <a:custGeom>
              <a:avLst/>
              <a:gdLst/>
              <a:ahLst/>
              <a:cxnLst/>
              <a:rect l="l" t="t" r="r" b="b"/>
              <a:pathLst>
                <a:path w="1551304" h="382270" extrusionOk="0">
                  <a:moveTo>
                    <a:pt x="1392627" y="0"/>
                  </a:moveTo>
                  <a:lnTo>
                    <a:pt x="1364727" y="58080"/>
                  </a:lnTo>
                  <a:lnTo>
                    <a:pt x="1326724" y="110652"/>
                  </a:lnTo>
                  <a:lnTo>
                    <a:pt x="1279200" y="157630"/>
                  </a:lnTo>
                  <a:lnTo>
                    <a:pt x="1222738" y="198930"/>
                  </a:lnTo>
                  <a:lnTo>
                    <a:pt x="1157918" y="234469"/>
                  </a:lnTo>
                  <a:lnTo>
                    <a:pt x="1122556" y="250052"/>
                  </a:lnTo>
                  <a:lnTo>
                    <a:pt x="1085323" y="264163"/>
                  </a:lnTo>
                  <a:lnTo>
                    <a:pt x="1046291" y="276791"/>
                  </a:lnTo>
                  <a:lnTo>
                    <a:pt x="1005534" y="287927"/>
                  </a:lnTo>
                  <a:lnTo>
                    <a:pt x="963124" y="297559"/>
                  </a:lnTo>
                  <a:lnTo>
                    <a:pt x="919134" y="305677"/>
                  </a:lnTo>
                  <a:lnTo>
                    <a:pt x="873636" y="312271"/>
                  </a:lnTo>
                  <a:lnTo>
                    <a:pt x="826704" y="317330"/>
                  </a:lnTo>
                  <a:lnTo>
                    <a:pt x="778409" y="320844"/>
                  </a:lnTo>
                  <a:lnTo>
                    <a:pt x="728826" y="322801"/>
                  </a:lnTo>
                  <a:lnTo>
                    <a:pt x="678025" y="323192"/>
                  </a:lnTo>
                  <a:lnTo>
                    <a:pt x="626081" y="322006"/>
                  </a:lnTo>
                  <a:lnTo>
                    <a:pt x="573066" y="319233"/>
                  </a:lnTo>
                  <a:lnTo>
                    <a:pt x="519052" y="314862"/>
                  </a:lnTo>
                  <a:lnTo>
                    <a:pt x="464112" y="308882"/>
                  </a:lnTo>
                  <a:lnTo>
                    <a:pt x="408320" y="301283"/>
                  </a:lnTo>
                  <a:lnTo>
                    <a:pt x="351747" y="292055"/>
                  </a:lnTo>
                  <a:lnTo>
                    <a:pt x="294467" y="281187"/>
                  </a:lnTo>
                  <a:lnTo>
                    <a:pt x="236552" y="268668"/>
                  </a:lnTo>
                  <a:lnTo>
                    <a:pt x="178075" y="254488"/>
                  </a:lnTo>
                  <a:lnTo>
                    <a:pt x="119109" y="238637"/>
                  </a:lnTo>
                  <a:lnTo>
                    <a:pt x="59726" y="221104"/>
                  </a:lnTo>
                  <a:lnTo>
                    <a:pt x="0" y="201878"/>
                  </a:lnTo>
                  <a:lnTo>
                    <a:pt x="39252" y="217584"/>
                  </a:lnTo>
                  <a:lnTo>
                    <a:pt x="78741" y="232663"/>
                  </a:lnTo>
                  <a:lnTo>
                    <a:pt x="137189" y="253642"/>
                  </a:lnTo>
                  <a:lnTo>
                    <a:pt x="195451" y="273005"/>
                  </a:lnTo>
                  <a:lnTo>
                    <a:pt x="253457" y="290758"/>
                  </a:lnTo>
                  <a:lnTo>
                    <a:pt x="311136" y="306911"/>
                  </a:lnTo>
                  <a:lnTo>
                    <a:pt x="368417" y="321471"/>
                  </a:lnTo>
                  <a:lnTo>
                    <a:pt x="425230" y="334447"/>
                  </a:lnTo>
                  <a:lnTo>
                    <a:pt x="481504" y="345847"/>
                  </a:lnTo>
                  <a:lnTo>
                    <a:pt x="537167" y="355680"/>
                  </a:lnTo>
                  <a:lnTo>
                    <a:pt x="592150" y="363953"/>
                  </a:lnTo>
                  <a:lnTo>
                    <a:pt x="646381" y="370676"/>
                  </a:lnTo>
                  <a:lnTo>
                    <a:pt x="699790" y="375856"/>
                  </a:lnTo>
                  <a:lnTo>
                    <a:pt x="752306" y="379501"/>
                  </a:lnTo>
                  <a:lnTo>
                    <a:pt x="803859" y="381621"/>
                  </a:lnTo>
                  <a:lnTo>
                    <a:pt x="854377" y="382224"/>
                  </a:lnTo>
                  <a:lnTo>
                    <a:pt x="903790" y="381317"/>
                  </a:lnTo>
                  <a:lnTo>
                    <a:pt x="952027" y="378909"/>
                  </a:lnTo>
                  <a:lnTo>
                    <a:pt x="999018" y="375009"/>
                  </a:lnTo>
                  <a:lnTo>
                    <a:pt x="1044691" y="369624"/>
                  </a:lnTo>
                  <a:lnTo>
                    <a:pt x="1088976" y="362763"/>
                  </a:lnTo>
                  <a:lnTo>
                    <a:pt x="1131803" y="354435"/>
                  </a:lnTo>
                  <a:lnTo>
                    <a:pt x="1173100" y="344647"/>
                  </a:lnTo>
                  <a:lnTo>
                    <a:pt x="1212796" y="333409"/>
                  </a:lnTo>
                  <a:lnTo>
                    <a:pt x="1250822" y="320728"/>
                  </a:lnTo>
                  <a:lnTo>
                    <a:pt x="1287106" y="306612"/>
                  </a:lnTo>
                  <a:lnTo>
                    <a:pt x="1354167" y="274111"/>
                  </a:lnTo>
                  <a:lnTo>
                    <a:pt x="1413412" y="235973"/>
                  </a:lnTo>
                  <a:lnTo>
                    <a:pt x="1464275" y="192264"/>
                  </a:lnTo>
                  <a:lnTo>
                    <a:pt x="1506191" y="143050"/>
                  </a:lnTo>
                  <a:lnTo>
                    <a:pt x="1538594" y="88399"/>
                  </a:lnTo>
                  <a:lnTo>
                    <a:pt x="1551052" y="59055"/>
                  </a:lnTo>
                  <a:lnTo>
                    <a:pt x="1392627" y="0"/>
                  </a:lnTo>
                  <a:close/>
                </a:path>
              </a:pathLst>
            </a:custGeom>
            <a:solidFill>
              <a:srgbClr val="CD503E"/>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806" name="Google Shape;806;p63"/>
            <p:cNvSpPr/>
            <p:nvPr/>
          </p:nvSpPr>
          <p:spPr>
            <a:xfrm>
              <a:off x="3499579" y="7146484"/>
              <a:ext cx="2730500" cy="1273809"/>
            </a:xfrm>
            <a:custGeom>
              <a:avLst/>
              <a:gdLst/>
              <a:ahLst/>
              <a:cxnLst/>
              <a:rect l="l" t="t" r="r" b="b"/>
              <a:pathLst>
                <a:path w="2730500" h="1273809" extrusionOk="0">
                  <a:moveTo>
                    <a:pt x="1178916" y="1093160"/>
                  </a:moveTo>
                  <a:lnTo>
                    <a:pt x="1238643" y="1112386"/>
                  </a:lnTo>
                  <a:lnTo>
                    <a:pt x="1298026" y="1129919"/>
                  </a:lnTo>
                  <a:lnTo>
                    <a:pt x="1356992" y="1145770"/>
                  </a:lnTo>
                  <a:lnTo>
                    <a:pt x="1415469" y="1159950"/>
                  </a:lnTo>
                  <a:lnTo>
                    <a:pt x="1473384" y="1172469"/>
                  </a:lnTo>
                  <a:lnTo>
                    <a:pt x="1530664" y="1183337"/>
                  </a:lnTo>
                  <a:lnTo>
                    <a:pt x="1587237" y="1192565"/>
                  </a:lnTo>
                  <a:lnTo>
                    <a:pt x="1643029" y="1200164"/>
                  </a:lnTo>
                  <a:lnTo>
                    <a:pt x="1697969" y="1206144"/>
                  </a:lnTo>
                  <a:lnTo>
                    <a:pt x="1751983" y="1210515"/>
                  </a:lnTo>
                  <a:lnTo>
                    <a:pt x="1804998" y="1213288"/>
                  </a:lnTo>
                  <a:lnTo>
                    <a:pt x="1856942" y="1214474"/>
                  </a:lnTo>
                  <a:lnTo>
                    <a:pt x="1907742" y="1214083"/>
                  </a:lnTo>
                  <a:lnTo>
                    <a:pt x="1957326" y="1212125"/>
                  </a:lnTo>
                  <a:lnTo>
                    <a:pt x="2005621" y="1208612"/>
                  </a:lnTo>
                  <a:lnTo>
                    <a:pt x="2052553" y="1203553"/>
                  </a:lnTo>
                  <a:lnTo>
                    <a:pt x="2098051" y="1196959"/>
                  </a:lnTo>
                  <a:lnTo>
                    <a:pt x="2142041" y="1188841"/>
                  </a:lnTo>
                  <a:lnTo>
                    <a:pt x="2184451" y="1179209"/>
                  </a:lnTo>
                  <a:lnTo>
                    <a:pt x="2225208" y="1168073"/>
                  </a:lnTo>
                  <a:lnTo>
                    <a:pt x="2264240" y="1155445"/>
                  </a:lnTo>
                  <a:lnTo>
                    <a:pt x="2301473" y="1141334"/>
                  </a:lnTo>
                  <a:lnTo>
                    <a:pt x="2336835" y="1125751"/>
                  </a:lnTo>
                  <a:lnTo>
                    <a:pt x="2401655" y="1090212"/>
                  </a:lnTo>
                  <a:lnTo>
                    <a:pt x="2458117" y="1048911"/>
                  </a:lnTo>
                  <a:lnTo>
                    <a:pt x="2505641" y="1001933"/>
                  </a:lnTo>
                  <a:lnTo>
                    <a:pt x="2543644" y="949362"/>
                  </a:lnTo>
                  <a:lnTo>
                    <a:pt x="2571544" y="891281"/>
                  </a:lnTo>
                  <a:lnTo>
                    <a:pt x="2729969" y="950337"/>
                  </a:lnTo>
                  <a:lnTo>
                    <a:pt x="2702534" y="1007682"/>
                  </a:lnTo>
                  <a:lnTo>
                    <a:pt x="2665304" y="1059623"/>
                  </a:lnTo>
                  <a:lnTo>
                    <a:pt x="2618843" y="1106092"/>
                  </a:lnTo>
                  <a:lnTo>
                    <a:pt x="2563718" y="1147024"/>
                  </a:lnTo>
                  <a:lnTo>
                    <a:pt x="2500495" y="1182352"/>
                  </a:lnTo>
                  <a:lnTo>
                    <a:pt x="2429739" y="1212009"/>
                  </a:lnTo>
                  <a:lnTo>
                    <a:pt x="2391713" y="1224691"/>
                  </a:lnTo>
                  <a:lnTo>
                    <a:pt x="2352017" y="1235929"/>
                  </a:lnTo>
                  <a:lnTo>
                    <a:pt x="2310720" y="1245717"/>
                  </a:lnTo>
                  <a:lnTo>
                    <a:pt x="2267893" y="1254045"/>
                  </a:lnTo>
                  <a:lnTo>
                    <a:pt x="2223608" y="1260906"/>
                  </a:lnTo>
                  <a:lnTo>
                    <a:pt x="2177935" y="1266290"/>
                  </a:lnTo>
                  <a:lnTo>
                    <a:pt x="2130944" y="1270191"/>
                  </a:lnTo>
                  <a:lnTo>
                    <a:pt x="2082707" y="1272599"/>
                  </a:lnTo>
                  <a:lnTo>
                    <a:pt x="2033294" y="1273505"/>
                  </a:lnTo>
                  <a:lnTo>
                    <a:pt x="1982776" y="1272903"/>
                  </a:lnTo>
                  <a:lnTo>
                    <a:pt x="1931223" y="1270783"/>
                  </a:lnTo>
                  <a:lnTo>
                    <a:pt x="1878707" y="1267137"/>
                  </a:lnTo>
                  <a:lnTo>
                    <a:pt x="1825298" y="1261957"/>
                  </a:lnTo>
                  <a:lnTo>
                    <a:pt x="1771067" y="1255235"/>
                  </a:lnTo>
                  <a:lnTo>
                    <a:pt x="1716084" y="1246961"/>
                  </a:lnTo>
                  <a:lnTo>
                    <a:pt x="1660421" y="1237129"/>
                  </a:lnTo>
                  <a:lnTo>
                    <a:pt x="1604147" y="1225729"/>
                  </a:lnTo>
                  <a:lnTo>
                    <a:pt x="1547334" y="1212753"/>
                  </a:lnTo>
                  <a:lnTo>
                    <a:pt x="1490053" y="1198193"/>
                  </a:lnTo>
                  <a:lnTo>
                    <a:pt x="1432374" y="1182040"/>
                  </a:lnTo>
                  <a:lnTo>
                    <a:pt x="1374368" y="1164287"/>
                  </a:lnTo>
                  <a:lnTo>
                    <a:pt x="1316106" y="1144924"/>
                  </a:lnTo>
                  <a:lnTo>
                    <a:pt x="1257658" y="1123944"/>
                  </a:lnTo>
                  <a:lnTo>
                    <a:pt x="1099128" y="1064889"/>
                  </a:lnTo>
                  <a:lnTo>
                    <a:pt x="1043253" y="1043339"/>
                  </a:lnTo>
                  <a:lnTo>
                    <a:pt x="988392" y="1020711"/>
                  </a:lnTo>
                  <a:lnTo>
                    <a:pt x="934598" y="997052"/>
                  </a:lnTo>
                  <a:lnTo>
                    <a:pt x="881924" y="972410"/>
                  </a:lnTo>
                  <a:lnTo>
                    <a:pt x="830424" y="946833"/>
                  </a:lnTo>
                  <a:lnTo>
                    <a:pt x="780150" y="920369"/>
                  </a:lnTo>
                  <a:lnTo>
                    <a:pt x="731155" y="893065"/>
                  </a:lnTo>
                  <a:lnTo>
                    <a:pt x="683493" y="864971"/>
                  </a:lnTo>
                  <a:lnTo>
                    <a:pt x="637215" y="836132"/>
                  </a:lnTo>
                  <a:lnTo>
                    <a:pt x="592376" y="806599"/>
                  </a:lnTo>
                  <a:lnTo>
                    <a:pt x="549029" y="776418"/>
                  </a:lnTo>
                  <a:lnTo>
                    <a:pt x="507225" y="745637"/>
                  </a:lnTo>
                  <a:lnTo>
                    <a:pt x="467019" y="714305"/>
                  </a:lnTo>
                  <a:lnTo>
                    <a:pt x="428463" y="682468"/>
                  </a:lnTo>
                  <a:lnTo>
                    <a:pt x="391611" y="650176"/>
                  </a:lnTo>
                  <a:lnTo>
                    <a:pt x="356514" y="617476"/>
                  </a:lnTo>
                  <a:lnTo>
                    <a:pt x="323228" y="584415"/>
                  </a:lnTo>
                  <a:lnTo>
                    <a:pt x="291803" y="551043"/>
                  </a:lnTo>
                  <a:lnTo>
                    <a:pt x="262294" y="517406"/>
                  </a:lnTo>
                  <a:lnTo>
                    <a:pt x="234753" y="483553"/>
                  </a:lnTo>
                  <a:lnTo>
                    <a:pt x="209233" y="449531"/>
                  </a:lnTo>
                  <a:lnTo>
                    <a:pt x="185788" y="415389"/>
                  </a:lnTo>
                  <a:lnTo>
                    <a:pt x="164470" y="381174"/>
                  </a:lnTo>
                  <a:lnTo>
                    <a:pt x="145333" y="346934"/>
                  </a:lnTo>
                  <a:lnTo>
                    <a:pt x="128429" y="312718"/>
                  </a:lnTo>
                  <a:lnTo>
                    <a:pt x="101533" y="244546"/>
                  </a:lnTo>
                  <a:lnTo>
                    <a:pt x="84206" y="177042"/>
                  </a:lnTo>
                  <a:lnTo>
                    <a:pt x="79264" y="143660"/>
                  </a:lnTo>
                  <a:lnTo>
                    <a:pt x="0" y="114132"/>
                  </a:lnTo>
                  <a:lnTo>
                    <a:pt x="178319" y="0"/>
                  </a:lnTo>
                  <a:lnTo>
                    <a:pt x="317058" y="232139"/>
                  </a:lnTo>
                  <a:lnTo>
                    <a:pt x="237793" y="202611"/>
                  </a:lnTo>
                  <a:lnTo>
                    <a:pt x="242725" y="236003"/>
                  </a:lnTo>
                  <a:lnTo>
                    <a:pt x="260034" y="303526"/>
                  </a:lnTo>
                  <a:lnTo>
                    <a:pt x="286914" y="371713"/>
                  </a:lnTo>
                  <a:lnTo>
                    <a:pt x="303812" y="405936"/>
                  </a:lnTo>
                  <a:lnTo>
                    <a:pt x="322943" y="440183"/>
                  </a:lnTo>
                  <a:lnTo>
                    <a:pt x="344256" y="474403"/>
                  </a:lnTo>
                  <a:lnTo>
                    <a:pt x="367697" y="508551"/>
                  </a:lnTo>
                  <a:lnTo>
                    <a:pt x="393212" y="542578"/>
                  </a:lnTo>
                  <a:lnTo>
                    <a:pt x="420750" y="576435"/>
                  </a:lnTo>
                  <a:lnTo>
                    <a:pt x="450257" y="610076"/>
                  </a:lnTo>
                  <a:lnTo>
                    <a:pt x="481680" y="643452"/>
                  </a:lnTo>
                  <a:lnTo>
                    <a:pt x="514965" y="676516"/>
                  </a:lnTo>
                  <a:lnTo>
                    <a:pt x="550061" y="709219"/>
                  </a:lnTo>
                  <a:lnTo>
                    <a:pt x="586914" y="741513"/>
                  </a:lnTo>
                  <a:lnTo>
                    <a:pt x="625471" y="773352"/>
                  </a:lnTo>
                  <a:lnTo>
                    <a:pt x="665679" y="804686"/>
                  </a:lnTo>
                  <a:lnTo>
                    <a:pt x="707485" y="835468"/>
                  </a:lnTo>
                  <a:lnTo>
                    <a:pt x="750836" y="865651"/>
                  </a:lnTo>
                  <a:lnTo>
                    <a:pt x="795679" y="895185"/>
                  </a:lnTo>
                  <a:lnTo>
                    <a:pt x="841960" y="924024"/>
                  </a:lnTo>
                  <a:lnTo>
                    <a:pt x="889628" y="952120"/>
                  </a:lnTo>
                  <a:lnTo>
                    <a:pt x="938629" y="979424"/>
                  </a:lnTo>
                  <a:lnTo>
                    <a:pt x="988910" y="1005888"/>
                  </a:lnTo>
                  <a:lnTo>
                    <a:pt x="1040417" y="1031465"/>
                  </a:lnTo>
                  <a:lnTo>
                    <a:pt x="1093099" y="1056107"/>
                  </a:lnTo>
                  <a:lnTo>
                    <a:pt x="1146902" y="1079767"/>
                  </a:lnTo>
                  <a:lnTo>
                    <a:pt x="1201772" y="1102395"/>
                  </a:lnTo>
                  <a:lnTo>
                    <a:pt x="1257658" y="1123944"/>
                  </a:lnTo>
                </a:path>
              </a:pathLst>
            </a:custGeom>
            <a:noFill/>
            <a:ln w="20925" cap="flat" cmpd="sng">
              <a:solidFill>
                <a:srgbClr val="BB4637"/>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807" name="Google Shape;807;p63"/>
          <p:cNvSpPr/>
          <p:nvPr/>
        </p:nvSpPr>
        <p:spPr>
          <a:xfrm>
            <a:off x="9957793" y="3780978"/>
            <a:ext cx="309381" cy="296265"/>
          </a:xfrm>
          <a:custGeom>
            <a:avLst/>
            <a:gdLst/>
            <a:ahLst/>
            <a:cxnLst/>
            <a:rect l="l" t="t" r="r" b="b"/>
            <a:pathLst>
              <a:path w="509269" h="487679" extrusionOk="0">
                <a:moveTo>
                  <a:pt x="254409" y="0"/>
                </a:moveTo>
                <a:lnTo>
                  <a:pt x="208655" y="3923"/>
                </a:lnTo>
                <a:lnTo>
                  <a:pt x="165601" y="15238"/>
                </a:lnTo>
                <a:lnTo>
                  <a:pt x="125964" y="33256"/>
                </a:lnTo>
                <a:lnTo>
                  <a:pt x="90460" y="57293"/>
                </a:lnTo>
                <a:lnTo>
                  <a:pt x="59804" y="86662"/>
                </a:lnTo>
                <a:lnTo>
                  <a:pt x="34714" y="120677"/>
                </a:lnTo>
                <a:lnTo>
                  <a:pt x="15906" y="158652"/>
                </a:lnTo>
                <a:lnTo>
                  <a:pt x="4201" y="199532"/>
                </a:lnTo>
                <a:lnTo>
                  <a:pt x="0" y="243737"/>
                </a:lnTo>
                <a:lnTo>
                  <a:pt x="4096" y="287569"/>
                </a:lnTo>
                <a:lnTo>
                  <a:pt x="15906" y="328814"/>
                </a:lnTo>
                <a:lnTo>
                  <a:pt x="34715" y="366786"/>
                </a:lnTo>
                <a:lnTo>
                  <a:pt x="59805" y="400799"/>
                </a:lnTo>
                <a:lnTo>
                  <a:pt x="90460" y="430166"/>
                </a:lnTo>
                <a:lnTo>
                  <a:pt x="125965" y="454202"/>
                </a:lnTo>
                <a:lnTo>
                  <a:pt x="165602" y="472221"/>
                </a:lnTo>
                <a:lnTo>
                  <a:pt x="208656" y="483535"/>
                </a:lnTo>
                <a:lnTo>
                  <a:pt x="254410" y="487459"/>
                </a:lnTo>
                <a:lnTo>
                  <a:pt x="300159" y="483535"/>
                </a:lnTo>
                <a:lnTo>
                  <a:pt x="343210" y="472221"/>
                </a:lnTo>
                <a:lnTo>
                  <a:pt x="382845" y="454202"/>
                </a:lnTo>
                <a:lnTo>
                  <a:pt x="418348" y="430166"/>
                </a:lnTo>
                <a:lnTo>
                  <a:pt x="438882" y="410494"/>
                </a:lnTo>
                <a:lnTo>
                  <a:pt x="254410" y="410494"/>
                </a:lnTo>
                <a:lnTo>
                  <a:pt x="208273" y="404511"/>
                </a:lnTo>
                <a:lnTo>
                  <a:pt x="166730" y="387642"/>
                </a:lnTo>
                <a:lnTo>
                  <a:pt x="131473" y="361509"/>
                </a:lnTo>
                <a:lnTo>
                  <a:pt x="104194" y="327733"/>
                </a:lnTo>
                <a:lnTo>
                  <a:pt x="86585" y="287935"/>
                </a:lnTo>
                <a:lnTo>
                  <a:pt x="80339" y="243737"/>
                </a:lnTo>
                <a:lnTo>
                  <a:pt x="82065" y="220087"/>
                </a:lnTo>
                <a:lnTo>
                  <a:pt x="87118" y="197464"/>
                </a:lnTo>
                <a:lnTo>
                  <a:pt x="95309" y="176167"/>
                </a:lnTo>
                <a:lnTo>
                  <a:pt x="106450" y="156494"/>
                </a:lnTo>
                <a:lnTo>
                  <a:pt x="220257" y="156494"/>
                </a:lnTo>
                <a:lnTo>
                  <a:pt x="163357" y="101978"/>
                </a:lnTo>
                <a:lnTo>
                  <a:pt x="183892" y="91305"/>
                </a:lnTo>
                <a:lnTo>
                  <a:pt x="206121" y="83458"/>
                </a:lnTo>
                <a:lnTo>
                  <a:pt x="229732" y="78618"/>
                </a:lnTo>
                <a:lnTo>
                  <a:pt x="254409" y="76964"/>
                </a:lnTo>
                <a:lnTo>
                  <a:pt x="438879" y="76964"/>
                </a:lnTo>
                <a:lnTo>
                  <a:pt x="418347" y="57293"/>
                </a:lnTo>
                <a:lnTo>
                  <a:pt x="382844" y="33256"/>
                </a:lnTo>
                <a:lnTo>
                  <a:pt x="343209" y="15238"/>
                </a:lnTo>
                <a:lnTo>
                  <a:pt x="300159" y="3923"/>
                </a:lnTo>
                <a:lnTo>
                  <a:pt x="254409" y="0"/>
                </a:lnTo>
                <a:close/>
              </a:path>
              <a:path w="509269" h="487679" extrusionOk="0">
                <a:moveTo>
                  <a:pt x="220257" y="156494"/>
                </a:moveTo>
                <a:lnTo>
                  <a:pt x="106450" y="156494"/>
                </a:lnTo>
                <a:lnTo>
                  <a:pt x="346118" y="386122"/>
                </a:lnTo>
                <a:lnTo>
                  <a:pt x="325196" y="396424"/>
                </a:lnTo>
                <a:lnTo>
                  <a:pt x="302769" y="404080"/>
                </a:lnTo>
                <a:lnTo>
                  <a:pt x="279090" y="408850"/>
                </a:lnTo>
                <a:lnTo>
                  <a:pt x="254410" y="410494"/>
                </a:lnTo>
                <a:lnTo>
                  <a:pt x="438882" y="410494"/>
                </a:lnTo>
                <a:lnTo>
                  <a:pt x="449002" y="400799"/>
                </a:lnTo>
                <a:lnTo>
                  <a:pt x="474092" y="366786"/>
                </a:lnTo>
                <a:lnTo>
                  <a:pt x="491835" y="330964"/>
                </a:lnTo>
                <a:lnTo>
                  <a:pt x="402355" y="330964"/>
                </a:lnTo>
                <a:lnTo>
                  <a:pt x="220257" y="156494"/>
                </a:lnTo>
                <a:close/>
              </a:path>
              <a:path w="509269" h="487679" extrusionOk="0">
                <a:moveTo>
                  <a:pt x="438879" y="76964"/>
                </a:moveTo>
                <a:lnTo>
                  <a:pt x="254409" y="76964"/>
                </a:lnTo>
                <a:lnTo>
                  <a:pt x="300540" y="82947"/>
                </a:lnTo>
                <a:lnTo>
                  <a:pt x="342079" y="99817"/>
                </a:lnTo>
                <a:lnTo>
                  <a:pt x="377334" y="125951"/>
                </a:lnTo>
                <a:lnTo>
                  <a:pt x="404612" y="159730"/>
                </a:lnTo>
                <a:lnTo>
                  <a:pt x="422220" y="199532"/>
                </a:lnTo>
                <a:lnTo>
                  <a:pt x="428466" y="243737"/>
                </a:lnTo>
                <a:lnTo>
                  <a:pt x="426740" y="267378"/>
                </a:lnTo>
                <a:lnTo>
                  <a:pt x="421687" y="289996"/>
                </a:lnTo>
                <a:lnTo>
                  <a:pt x="413496" y="311292"/>
                </a:lnTo>
                <a:lnTo>
                  <a:pt x="402355" y="330964"/>
                </a:lnTo>
                <a:lnTo>
                  <a:pt x="491835" y="330964"/>
                </a:lnTo>
                <a:lnTo>
                  <a:pt x="492900" y="328814"/>
                </a:lnTo>
                <a:lnTo>
                  <a:pt x="504605" y="287935"/>
                </a:lnTo>
                <a:lnTo>
                  <a:pt x="504710" y="287569"/>
                </a:lnTo>
                <a:lnTo>
                  <a:pt x="508806" y="243737"/>
                </a:lnTo>
                <a:lnTo>
                  <a:pt x="504710" y="199901"/>
                </a:lnTo>
                <a:lnTo>
                  <a:pt x="492899" y="158652"/>
                </a:lnTo>
                <a:lnTo>
                  <a:pt x="474091" y="120677"/>
                </a:lnTo>
                <a:lnTo>
                  <a:pt x="449002" y="86662"/>
                </a:lnTo>
                <a:lnTo>
                  <a:pt x="438879" y="76964"/>
                </a:lnTo>
                <a:close/>
              </a:path>
            </a:pathLst>
          </a:custGeom>
          <a:solidFill>
            <a:srgbClr val="AF0082"/>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808" name="Google Shape;808;p63"/>
          <p:cNvPicPr preferRelativeResize="0"/>
          <p:nvPr/>
        </p:nvPicPr>
        <p:blipFill rotWithShape="1">
          <a:blip r:embed="rId12">
            <a:alphaModFix/>
          </a:blip>
          <a:srcRect/>
          <a:stretch/>
        </p:blipFill>
        <p:spPr>
          <a:xfrm>
            <a:off x="1833054" y="1088313"/>
            <a:ext cx="7766329" cy="1773240"/>
          </a:xfrm>
          <a:prstGeom prst="rect">
            <a:avLst/>
          </a:prstGeom>
          <a:noFill/>
          <a:ln>
            <a:noFill/>
          </a:ln>
        </p:spPr>
      </p:pic>
      <p:pic>
        <p:nvPicPr>
          <p:cNvPr id="809" name="Google Shape;809;p63"/>
          <p:cNvPicPr preferRelativeResize="0"/>
          <p:nvPr/>
        </p:nvPicPr>
        <p:blipFill rotWithShape="1">
          <a:blip r:embed="rId13">
            <a:alphaModFix/>
          </a:blip>
          <a:srcRect/>
          <a:stretch/>
        </p:blipFill>
        <p:spPr>
          <a:xfrm>
            <a:off x="3665855" y="4279948"/>
            <a:ext cx="1189907" cy="420498"/>
          </a:xfrm>
          <a:prstGeom prst="rect">
            <a:avLst/>
          </a:prstGeom>
          <a:noFill/>
          <a:ln>
            <a:noFill/>
          </a:ln>
        </p:spPr>
      </p:pic>
      <p:pic>
        <p:nvPicPr>
          <p:cNvPr id="810" name="Google Shape;810;p63"/>
          <p:cNvPicPr preferRelativeResize="0"/>
          <p:nvPr/>
        </p:nvPicPr>
        <p:blipFill rotWithShape="1">
          <a:blip r:embed="rId13">
            <a:alphaModFix/>
          </a:blip>
          <a:srcRect/>
          <a:stretch/>
        </p:blipFill>
        <p:spPr>
          <a:xfrm>
            <a:off x="3742055" y="1993948"/>
            <a:ext cx="1189907" cy="420498"/>
          </a:xfrm>
          <a:prstGeom prst="rect">
            <a:avLst/>
          </a:prstGeom>
          <a:noFill/>
          <a:ln>
            <a:noFill/>
          </a:ln>
        </p:spPr>
      </p:pic>
      <p:sp>
        <p:nvSpPr>
          <p:cNvPr id="811" name="Google Shape;811;p63"/>
          <p:cNvSpPr/>
          <p:nvPr/>
        </p:nvSpPr>
        <p:spPr>
          <a:xfrm>
            <a:off x="10281586" y="3832022"/>
            <a:ext cx="334842" cy="224899"/>
          </a:xfrm>
          <a:custGeom>
            <a:avLst/>
            <a:gdLst/>
            <a:ahLst/>
            <a:cxnLst/>
            <a:rect l="l" t="t" r="r" b="b"/>
            <a:pathLst>
              <a:path w="551180" h="370204" extrusionOk="0">
                <a:moveTo>
                  <a:pt x="502478" y="0"/>
                </a:moveTo>
                <a:lnTo>
                  <a:pt x="197300" y="275945"/>
                </a:lnTo>
                <a:lnTo>
                  <a:pt x="50666" y="132264"/>
                </a:lnTo>
                <a:lnTo>
                  <a:pt x="0" y="178457"/>
                </a:lnTo>
                <a:lnTo>
                  <a:pt x="194916" y="370013"/>
                </a:lnTo>
                <a:lnTo>
                  <a:pt x="246178" y="324404"/>
                </a:lnTo>
                <a:lnTo>
                  <a:pt x="550760" y="47888"/>
                </a:lnTo>
                <a:lnTo>
                  <a:pt x="502478" y="0"/>
                </a:lnTo>
                <a:close/>
              </a:path>
            </a:pathLst>
          </a:custGeom>
          <a:solidFill>
            <a:srgbClr val="AF0082"/>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812" name="Google Shape;812;p63"/>
          <p:cNvSpPr txBox="1"/>
          <p:nvPr/>
        </p:nvSpPr>
        <p:spPr>
          <a:xfrm>
            <a:off x="1154955" y="834906"/>
            <a:ext cx="7746300" cy="400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Century Gothic"/>
              <a:buNone/>
              <a:tabLst/>
              <a:defRPr/>
            </a:pPr>
            <a:r>
              <a:rPr kumimoji="0" lang="es-CL" sz="2000" b="1" i="0" u="none" strike="noStrike" kern="0" cap="none" spc="0" normalizeH="0" baseline="0" noProof="0">
                <a:ln>
                  <a:noFill/>
                </a:ln>
                <a:solidFill>
                  <a:srgbClr val="000000"/>
                </a:solidFill>
                <a:effectLst/>
                <a:uLnTx/>
                <a:uFillTx/>
                <a:latin typeface="Century Gothic"/>
                <a:ea typeface="Century Gothic"/>
                <a:cs typeface="Century Gothic"/>
                <a:sym typeface="Century Gothic"/>
              </a:rPr>
              <a:t>LIENZO DE VALOR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6"/>
        <p:cNvGrpSpPr/>
        <p:nvPr/>
      </p:nvGrpSpPr>
      <p:grpSpPr>
        <a:xfrm>
          <a:off x="0" y="0"/>
          <a:ext cx="0" cy="0"/>
          <a:chOff x="0" y="0"/>
          <a:chExt cx="0" cy="0"/>
        </a:xfrm>
      </p:grpSpPr>
      <p:sp>
        <p:nvSpPr>
          <p:cNvPr id="817" name="Google Shape;817;p64"/>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818" name="Google Shape;818;p64"/>
          <p:cNvSpPr txBox="1"/>
          <p:nvPr/>
        </p:nvSpPr>
        <p:spPr>
          <a:xfrm>
            <a:off x="1154955" y="834906"/>
            <a:ext cx="7746300" cy="400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Century Gothic"/>
              <a:buNone/>
              <a:tabLst/>
              <a:defRPr/>
            </a:pPr>
            <a:r>
              <a:rPr kumimoji="0" lang="es-CL" sz="2000" b="1" i="0" u="none" strike="noStrike" kern="0" cap="none" spc="0" normalizeH="0" baseline="0" noProof="0">
                <a:ln>
                  <a:noFill/>
                </a:ln>
                <a:solidFill>
                  <a:srgbClr val="000000"/>
                </a:solidFill>
                <a:effectLst/>
                <a:uLnTx/>
                <a:uFillTx/>
                <a:latin typeface="Century Gothic"/>
                <a:ea typeface="Century Gothic"/>
                <a:cs typeface="Century Gothic"/>
                <a:sym typeface="Century Gothic"/>
              </a:rPr>
              <a:t>LIENZO DE VALOR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819" name="Google Shape;819;p6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820" name="Google Shape;820;p6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821" name="Google Shape;821;p64"/>
          <p:cNvPicPr preferRelativeResize="0"/>
          <p:nvPr/>
        </p:nvPicPr>
        <p:blipFill rotWithShape="1">
          <a:blip r:embed="rId4">
            <a:alphaModFix/>
          </a:blip>
          <a:srcRect r="73736"/>
          <a:stretch/>
        </p:blipFill>
        <p:spPr>
          <a:xfrm>
            <a:off x="10437812" y="497125"/>
            <a:ext cx="625451" cy="645875"/>
          </a:xfrm>
          <a:prstGeom prst="rect">
            <a:avLst/>
          </a:prstGeom>
          <a:noFill/>
          <a:ln>
            <a:noFill/>
          </a:ln>
        </p:spPr>
      </p:pic>
      <p:sp>
        <p:nvSpPr>
          <p:cNvPr id="822" name="Google Shape;822;p64"/>
          <p:cNvSpPr txBox="1"/>
          <p:nvPr/>
        </p:nvSpPr>
        <p:spPr>
          <a:xfrm>
            <a:off x="1154955" y="834906"/>
            <a:ext cx="7746300" cy="400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Century Gothic"/>
              <a:buNone/>
              <a:tabLst/>
              <a:defRPr/>
            </a:pPr>
            <a:r>
              <a:rPr kumimoji="0" lang="es-CL" sz="2000" b="1" i="0" u="none" strike="noStrike" kern="0" cap="none" spc="0" normalizeH="0" baseline="0" noProof="0">
                <a:ln>
                  <a:noFill/>
                </a:ln>
                <a:solidFill>
                  <a:srgbClr val="000000"/>
                </a:solidFill>
                <a:effectLst/>
                <a:highlight>
                  <a:srgbClr val="FFFFFF"/>
                </a:highlight>
                <a:uLnTx/>
                <a:uFillTx/>
                <a:latin typeface="Century Gothic"/>
                <a:ea typeface="Century Gothic"/>
                <a:cs typeface="Century Gothic"/>
                <a:sym typeface="Century Gothic"/>
              </a:rPr>
              <a:t>LIENZO DE VALOR</a:t>
            </a:r>
            <a:endParaRPr kumimoji="0" sz="1400" b="0" i="0" u="none" strike="noStrike" kern="0" cap="none" spc="0" normalizeH="0" baseline="0" noProof="0">
              <a:ln>
                <a:noFill/>
              </a:ln>
              <a:solidFill>
                <a:srgbClr val="000000"/>
              </a:solidFill>
              <a:effectLst/>
              <a:highlight>
                <a:srgbClr val="FFFFFF"/>
              </a:highlight>
              <a:uLnTx/>
              <a:uFillTx/>
              <a:latin typeface="Arial"/>
              <a:ea typeface="Arial"/>
              <a:cs typeface="Arial"/>
              <a:sym typeface="Arial"/>
            </a:endParaRPr>
          </a:p>
        </p:txBody>
      </p:sp>
      <p:pic>
        <p:nvPicPr>
          <p:cNvPr id="823" name="Google Shape;823;p64"/>
          <p:cNvPicPr preferRelativeResize="0"/>
          <p:nvPr/>
        </p:nvPicPr>
        <p:blipFill rotWithShape="1">
          <a:blip r:embed="rId5">
            <a:alphaModFix/>
          </a:blip>
          <a:srcRect/>
          <a:stretch/>
        </p:blipFill>
        <p:spPr>
          <a:xfrm>
            <a:off x="2328913" y="1487043"/>
            <a:ext cx="7531100" cy="3486150"/>
          </a:xfrm>
          <a:prstGeom prst="rect">
            <a:avLst/>
          </a:prstGeom>
          <a:noFill/>
          <a:ln>
            <a:noFill/>
          </a:ln>
        </p:spPr>
      </p:pic>
      <p:sp>
        <p:nvSpPr>
          <p:cNvPr id="824" name="Google Shape;824;p64"/>
          <p:cNvSpPr txBox="1"/>
          <p:nvPr/>
        </p:nvSpPr>
        <p:spPr>
          <a:xfrm>
            <a:off x="420603" y="5296259"/>
            <a:ext cx="10752300" cy="795600"/>
          </a:xfrm>
          <a:prstGeom prst="rect">
            <a:avLst/>
          </a:prstGeom>
          <a:noFill/>
          <a:ln>
            <a:noFill/>
          </a:ln>
        </p:spPr>
        <p:txBody>
          <a:bodyPr spcFirstLastPara="1" wrap="square" lIns="0" tIns="105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1700"/>
              <a:buFont typeface="Arial"/>
              <a:buNone/>
              <a:tabLst/>
              <a:defRPr/>
            </a:pPr>
            <a:r>
              <a:rPr kumimoji="0" lang="es-CL" sz="1700" b="0" i="0" u="none" strike="noStrike" kern="0" cap="none" spc="0" normalizeH="0" baseline="0" noProof="0">
                <a:ln>
                  <a:noFill/>
                </a:ln>
                <a:solidFill>
                  <a:srgbClr val="FFFFFF"/>
                </a:solidFill>
                <a:effectLst/>
                <a:uLnTx/>
                <a:uFillTx/>
                <a:latin typeface="Lucida Sans"/>
                <a:ea typeface="Lucida Sans"/>
                <a:cs typeface="Lucida Sans"/>
                <a:sym typeface="Lucida Sans"/>
              </a:rPr>
              <a:t>Tu propuesta de valor encaja en el perfil del cliente cuando atacas tareas importantes, alivias frustraciones extremas y creas ganancias y alegrías esenciales que son relevantes para los clientes. Luchar por este encaje es la esencia del diseño de la Propuesta de Valor.</a:t>
            </a:r>
            <a:endParaRPr kumimoji="0" sz="1700" b="0" i="0" u="none" strike="noStrike" kern="0" cap="none" spc="0" normalizeH="0" baseline="0" noProof="0">
              <a:ln>
                <a:noFill/>
              </a:ln>
              <a:solidFill>
                <a:srgbClr val="000000"/>
              </a:solidFill>
              <a:effectLst/>
              <a:uLnTx/>
              <a:uFillTx/>
              <a:latin typeface="Lucida Sans"/>
              <a:ea typeface="Lucida Sans"/>
              <a:cs typeface="Lucida Sans"/>
              <a:sym typeface="Lucid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8"/>
        <p:cNvGrpSpPr/>
        <p:nvPr/>
      </p:nvGrpSpPr>
      <p:grpSpPr>
        <a:xfrm>
          <a:off x="0" y="0"/>
          <a:ext cx="0" cy="0"/>
          <a:chOff x="0" y="0"/>
          <a:chExt cx="0" cy="0"/>
        </a:xfrm>
      </p:grpSpPr>
      <p:sp>
        <p:nvSpPr>
          <p:cNvPr id="829" name="Google Shape;829;p65"/>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830" name="Google Shape;830;p65"/>
          <p:cNvSpPr txBox="1"/>
          <p:nvPr/>
        </p:nvSpPr>
        <p:spPr>
          <a:xfrm>
            <a:off x="1154955" y="834906"/>
            <a:ext cx="7746300" cy="400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Century Gothic"/>
              <a:buNone/>
              <a:tabLst/>
              <a:defRPr/>
            </a:pPr>
            <a:r>
              <a:rPr kumimoji="0" lang="es-CL" sz="2000" b="1" i="0" u="none" strike="noStrike" kern="0" cap="none" spc="0" normalizeH="0" baseline="0" noProof="0">
                <a:ln>
                  <a:noFill/>
                </a:ln>
                <a:solidFill>
                  <a:srgbClr val="000000"/>
                </a:solidFill>
                <a:effectLst/>
                <a:uLnTx/>
                <a:uFillTx/>
                <a:latin typeface="Century Gothic"/>
                <a:ea typeface="Century Gothic"/>
                <a:cs typeface="Century Gothic"/>
                <a:sym typeface="Century Gothic"/>
              </a:rPr>
              <a:t>LIENZO DE VALOR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831" name="Google Shape;831;p6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832" name="Google Shape;832;p6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833" name="Google Shape;833;p65"/>
          <p:cNvPicPr preferRelativeResize="0"/>
          <p:nvPr/>
        </p:nvPicPr>
        <p:blipFill rotWithShape="1">
          <a:blip r:embed="rId4">
            <a:alphaModFix/>
          </a:blip>
          <a:srcRect r="73736"/>
          <a:stretch/>
        </p:blipFill>
        <p:spPr>
          <a:xfrm>
            <a:off x="10437812" y="497125"/>
            <a:ext cx="625451" cy="645875"/>
          </a:xfrm>
          <a:prstGeom prst="rect">
            <a:avLst/>
          </a:prstGeom>
          <a:noFill/>
          <a:ln>
            <a:noFill/>
          </a:ln>
        </p:spPr>
      </p:pic>
      <p:sp>
        <p:nvSpPr>
          <p:cNvPr id="834" name="Google Shape;834;p65"/>
          <p:cNvSpPr txBox="1"/>
          <p:nvPr/>
        </p:nvSpPr>
        <p:spPr>
          <a:xfrm>
            <a:off x="1154955" y="834906"/>
            <a:ext cx="7746300" cy="400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Century Gothic"/>
              <a:buNone/>
              <a:tabLst/>
              <a:defRPr/>
            </a:pPr>
            <a:r>
              <a:rPr kumimoji="0" lang="es-CL" sz="2000" b="1" i="0" u="none" strike="noStrike" kern="0" cap="none" spc="0" normalizeH="0" baseline="0" noProof="0">
                <a:ln>
                  <a:noFill/>
                </a:ln>
                <a:solidFill>
                  <a:srgbClr val="000000"/>
                </a:solidFill>
                <a:effectLst/>
                <a:highlight>
                  <a:srgbClr val="FFFFFF"/>
                </a:highlight>
                <a:uLnTx/>
                <a:uFillTx/>
                <a:latin typeface="Century Gothic"/>
                <a:ea typeface="Century Gothic"/>
                <a:cs typeface="Century Gothic"/>
                <a:sym typeface="Century Gothic"/>
              </a:rPr>
              <a:t>LIENZO DE VALOR</a:t>
            </a:r>
            <a:endParaRPr kumimoji="0" sz="1400" b="0" i="0" u="none" strike="noStrike" kern="0" cap="none" spc="0" normalizeH="0" baseline="0" noProof="0">
              <a:ln>
                <a:noFill/>
              </a:ln>
              <a:solidFill>
                <a:srgbClr val="000000"/>
              </a:solidFill>
              <a:effectLst/>
              <a:highlight>
                <a:srgbClr val="FFFFFF"/>
              </a:highlight>
              <a:uLnTx/>
              <a:uFillTx/>
              <a:latin typeface="Arial"/>
              <a:ea typeface="Arial"/>
              <a:cs typeface="Arial"/>
              <a:sym typeface="Arial"/>
            </a:endParaRPr>
          </a:p>
        </p:txBody>
      </p:sp>
      <p:pic>
        <p:nvPicPr>
          <p:cNvPr id="835" name="Google Shape;835;p65"/>
          <p:cNvPicPr preferRelativeResize="0"/>
          <p:nvPr/>
        </p:nvPicPr>
        <p:blipFill rotWithShape="1">
          <a:blip r:embed="rId5">
            <a:alphaModFix/>
          </a:blip>
          <a:srcRect/>
          <a:stretch/>
        </p:blipFill>
        <p:spPr>
          <a:xfrm>
            <a:off x="2328913" y="1572620"/>
            <a:ext cx="7531100" cy="3486149"/>
          </a:xfrm>
          <a:prstGeom prst="rect">
            <a:avLst/>
          </a:prstGeom>
          <a:noFill/>
          <a:ln>
            <a:noFill/>
          </a:ln>
        </p:spPr>
      </p:pic>
      <p:sp>
        <p:nvSpPr>
          <p:cNvPr id="836" name="Google Shape;836;p65"/>
          <p:cNvSpPr txBox="1"/>
          <p:nvPr/>
        </p:nvSpPr>
        <p:spPr>
          <a:xfrm>
            <a:off x="420603" y="5296259"/>
            <a:ext cx="10752300" cy="795600"/>
          </a:xfrm>
          <a:prstGeom prst="rect">
            <a:avLst/>
          </a:prstGeom>
          <a:noFill/>
          <a:ln>
            <a:noFill/>
          </a:ln>
        </p:spPr>
        <p:txBody>
          <a:bodyPr spcFirstLastPara="1" wrap="square" lIns="0" tIns="105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1700"/>
              <a:buFont typeface="Arial"/>
              <a:buNone/>
              <a:tabLst/>
              <a:defRPr/>
            </a:pPr>
            <a:r>
              <a:rPr kumimoji="0" lang="es-CL" sz="1700" b="0" i="0" u="none" strike="noStrike" kern="0" cap="none" spc="0" normalizeH="0" baseline="0" noProof="0">
                <a:ln>
                  <a:noFill/>
                </a:ln>
                <a:solidFill>
                  <a:srgbClr val="FFFFFF"/>
                </a:solidFill>
                <a:effectLst/>
                <a:uLnTx/>
                <a:uFillTx/>
                <a:latin typeface="Lucida Sans"/>
                <a:ea typeface="Lucida Sans"/>
                <a:cs typeface="Lucida Sans"/>
                <a:sym typeface="Lucida Sans"/>
              </a:rPr>
              <a:t>Tu propuesta de valor encaja en el perfil del cliente cuando atacas tareas importantes, alivias frustraciones extremas y creas ganancias y alegrías esenciales que son relevantes para los clientes. Luchar por este encaje es la esencia del diseño de la Propuesta de Valor.</a:t>
            </a:r>
            <a:endParaRPr kumimoji="0" sz="1700" b="0" i="0" u="none" strike="noStrike" kern="0" cap="none" spc="0" normalizeH="0" baseline="0" noProof="0">
              <a:ln>
                <a:noFill/>
              </a:ln>
              <a:solidFill>
                <a:srgbClr val="000000"/>
              </a:solidFill>
              <a:effectLst/>
              <a:uLnTx/>
              <a:uFillTx/>
              <a:latin typeface="Lucida Sans"/>
              <a:ea typeface="Lucida Sans"/>
              <a:cs typeface="Lucida Sans"/>
              <a:sym typeface="Lucid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1"/>
          <p:cNvSpPr txBox="1">
            <a:spLocks noGrp="1"/>
          </p:cNvSpPr>
          <p:nvPr>
            <p:ph type="title"/>
          </p:nvPr>
        </p:nvSpPr>
        <p:spPr>
          <a:xfrm>
            <a:off x="8191725" y="2089000"/>
            <a:ext cx="3371100" cy="141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s-CL">
                <a:solidFill>
                  <a:schemeClr val="lt1"/>
                </a:solidFill>
              </a:rPr>
              <a:t>¿Qué es el lienzo de valor?</a:t>
            </a:r>
            <a:endParaRPr>
              <a:solidFill>
                <a:schemeClr val="lt1"/>
              </a:solidFill>
            </a:endParaRPr>
          </a:p>
        </p:txBody>
      </p:sp>
      <p:pic>
        <p:nvPicPr>
          <p:cNvPr id="618" name="Google Shape;618;p51"/>
          <p:cNvPicPr preferRelativeResize="0"/>
          <p:nvPr/>
        </p:nvPicPr>
        <p:blipFill rotWithShape="1">
          <a:blip r:embed="rId3">
            <a:alphaModFix/>
          </a:blip>
          <a:srcRect r="73736"/>
          <a:stretch/>
        </p:blipFill>
        <p:spPr>
          <a:xfrm>
            <a:off x="10458477" y="497125"/>
            <a:ext cx="625451" cy="645875"/>
          </a:xfrm>
          <a:prstGeom prst="rect">
            <a:avLst/>
          </a:prstGeom>
          <a:noFill/>
          <a:ln>
            <a:noFill/>
          </a:ln>
        </p:spPr>
      </p:pic>
      <p:sp>
        <p:nvSpPr>
          <p:cNvPr id="619" name="Google Shape;619;p51"/>
          <p:cNvSpPr txBox="1"/>
          <p:nvPr/>
        </p:nvSpPr>
        <p:spPr>
          <a:xfrm>
            <a:off x="945800" y="1033650"/>
            <a:ext cx="6078000" cy="4790700"/>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60000"/>
              </a:lnSpc>
              <a:spcBef>
                <a:spcPts val="1000"/>
              </a:spcBef>
              <a:spcAft>
                <a:spcPts val="0"/>
              </a:spcAft>
              <a:buClr>
                <a:srgbClr val="000000"/>
              </a:buClr>
              <a:buSzPts val="440"/>
              <a:buFont typeface="Arial"/>
              <a:buNone/>
              <a:tabLst/>
              <a:defRPr/>
            </a:pPr>
            <a:r>
              <a:rPr kumimoji="0" lang="es-CL" sz="1240" b="0" i="0" u="none" strike="noStrike" kern="0" cap="none" spc="0" normalizeH="0" baseline="0" noProof="0">
                <a:ln>
                  <a:noFill/>
                </a:ln>
                <a:solidFill>
                  <a:srgbClr val="000000"/>
                </a:solidFill>
                <a:effectLst/>
                <a:uLnTx/>
                <a:uFillTx/>
                <a:latin typeface="Century Gothic"/>
                <a:ea typeface="Century Gothic"/>
                <a:cs typeface="Century Gothic"/>
                <a:sym typeface="Century Gothic"/>
              </a:rPr>
              <a:t>Es una herramienta visual que ayuda a organizar lo que sabemos (o suponemos) sobre las personas usuarias. No reemplaza la investigación, pero sirve para:</a:t>
            </a:r>
            <a:endParaRPr kumimoji="0" sz="124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a:p>
            <a:pPr marL="457200" marR="0" lvl="0" indent="-307340" algn="just" defTabSz="914400" rtl="0" eaLnBrk="1" fontAlgn="auto" latinLnBrk="0" hangingPunct="1">
              <a:lnSpc>
                <a:spcPct val="160000"/>
              </a:lnSpc>
              <a:spcBef>
                <a:spcPts val="1000"/>
              </a:spcBef>
              <a:spcAft>
                <a:spcPts val="0"/>
              </a:spcAft>
              <a:buClr>
                <a:srgbClr val="000000"/>
              </a:buClr>
              <a:buSzPts val="1240"/>
              <a:buFont typeface="Century Gothic"/>
              <a:buChar char="-"/>
              <a:tabLst/>
              <a:defRPr/>
            </a:pPr>
            <a:r>
              <a:rPr kumimoji="0" lang="es-CL" sz="1240" b="0" i="0" u="none" strike="noStrike" kern="0" cap="none" spc="0" normalizeH="0" baseline="0" noProof="0">
                <a:ln>
                  <a:noFill/>
                </a:ln>
                <a:solidFill>
                  <a:srgbClr val="000000"/>
                </a:solidFill>
                <a:effectLst/>
                <a:uLnTx/>
                <a:uFillTx/>
                <a:latin typeface="Century Gothic"/>
                <a:ea typeface="Century Gothic"/>
                <a:cs typeface="Century Gothic"/>
                <a:sym typeface="Century Gothic"/>
              </a:rPr>
              <a:t>Alinear al equipo sobre las necesidades, metas y frustraciones de las personas usuarias.</a:t>
            </a:r>
            <a:endParaRPr kumimoji="0" sz="124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a:p>
            <a:pPr marL="457200" marR="0" lvl="0" indent="-307340" algn="just" defTabSz="914400" rtl="0" eaLnBrk="1" fontAlgn="auto" latinLnBrk="0" hangingPunct="1">
              <a:lnSpc>
                <a:spcPct val="160000"/>
              </a:lnSpc>
              <a:spcBef>
                <a:spcPts val="0"/>
              </a:spcBef>
              <a:spcAft>
                <a:spcPts val="0"/>
              </a:spcAft>
              <a:buClr>
                <a:srgbClr val="000000"/>
              </a:buClr>
              <a:buSzPts val="1240"/>
              <a:buFont typeface="Century Gothic"/>
              <a:buChar char="-"/>
              <a:tabLst/>
              <a:defRPr/>
            </a:pPr>
            <a:r>
              <a:rPr kumimoji="0" lang="es-CL" sz="1240" b="0" i="0" u="none" strike="noStrike" kern="0" cap="none" spc="0" normalizeH="0" baseline="0" noProof="0">
                <a:ln>
                  <a:noFill/>
                </a:ln>
                <a:solidFill>
                  <a:srgbClr val="000000"/>
                </a:solidFill>
                <a:effectLst/>
                <a:uLnTx/>
                <a:uFillTx/>
                <a:latin typeface="Century Gothic"/>
                <a:ea typeface="Century Gothic"/>
                <a:cs typeface="Century Gothic"/>
                <a:sym typeface="Century Gothic"/>
              </a:rPr>
              <a:t>Identificar vacíos entre lo que la persona usuaria quiere y lo que se diseña.</a:t>
            </a:r>
            <a:endParaRPr kumimoji="0" sz="124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60000"/>
              </a:lnSpc>
              <a:spcBef>
                <a:spcPts val="1000"/>
              </a:spcBef>
              <a:spcAft>
                <a:spcPts val="0"/>
              </a:spcAft>
              <a:buClr>
                <a:srgbClr val="000000"/>
              </a:buClr>
              <a:buSzPts val="440"/>
              <a:buFont typeface="Arial"/>
              <a:buNone/>
              <a:tabLst/>
              <a:defRPr/>
            </a:pPr>
            <a:r>
              <a:rPr kumimoji="0" lang="es-CL" sz="1240" b="0" i="0" u="none" strike="noStrike" kern="0" cap="none" spc="0" normalizeH="0" baseline="0" noProof="0">
                <a:ln>
                  <a:noFill/>
                </a:ln>
                <a:solidFill>
                  <a:srgbClr val="000000"/>
                </a:solidFill>
                <a:effectLst/>
                <a:uLnTx/>
                <a:uFillTx/>
                <a:latin typeface="Century Gothic"/>
                <a:ea typeface="Century Gothic"/>
                <a:cs typeface="Century Gothic"/>
                <a:sym typeface="Century Gothic"/>
              </a:rPr>
              <a:t>¿De dónde salen los datos?</a:t>
            </a:r>
            <a:endParaRPr kumimoji="0" sz="124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60000"/>
              </a:lnSpc>
              <a:spcBef>
                <a:spcPts val="1000"/>
              </a:spcBef>
              <a:spcAft>
                <a:spcPts val="0"/>
              </a:spcAft>
              <a:buClr>
                <a:srgbClr val="000000"/>
              </a:buClr>
              <a:buSzPts val="440"/>
              <a:buFont typeface="Arial"/>
              <a:buNone/>
              <a:tabLst/>
              <a:defRPr/>
            </a:pPr>
            <a:r>
              <a:rPr kumimoji="0" lang="es-CL" sz="1240" b="0" i="0" u="none" strike="noStrike" kern="0" cap="none" spc="0" normalizeH="0" baseline="0" noProof="0">
                <a:ln>
                  <a:noFill/>
                </a:ln>
                <a:solidFill>
                  <a:srgbClr val="000000"/>
                </a:solidFill>
                <a:effectLst/>
                <a:uLnTx/>
                <a:uFillTx/>
                <a:latin typeface="Century Gothic"/>
                <a:ea typeface="Century Gothic"/>
                <a:cs typeface="Century Gothic"/>
                <a:sym typeface="Century Gothic"/>
              </a:rPr>
              <a:t>Suposiciones: Si no hay datos reales, se puede empezar con hipótesis (como protopersonas). Es rápido y útil para iniciar, pero luego hay que validarlo.</a:t>
            </a:r>
            <a:endParaRPr kumimoji="0" sz="124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60000"/>
              </a:lnSpc>
              <a:spcBef>
                <a:spcPts val="1000"/>
              </a:spcBef>
              <a:spcAft>
                <a:spcPts val="0"/>
              </a:spcAft>
              <a:buClr>
                <a:srgbClr val="000000"/>
              </a:buClr>
              <a:buSzPts val="440"/>
              <a:buFont typeface="Arial"/>
              <a:buNone/>
              <a:tabLst/>
              <a:defRPr/>
            </a:pPr>
            <a:r>
              <a:rPr kumimoji="0" lang="es-CL" sz="1240" b="0" i="0" u="none" strike="noStrike" kern="0" cap="none" spc="0" normalizeH="0" baseline="0" noProof="0">
                <a:ln>
                  <a:noFill/>
                </a:ln>
                <a:solidFill>
                  <a:srgbClr val="000000"/>
                </a:solidFill>
                <a:effectLst/>
                <a:uLnTx/>
                <a:uFillTx/>
                <a:latin typeface="Century Gothic"/>
                <a:ea typeface="Century Gothic"/>
                <a:cs typeface="Century Gothic"/>
                <a:sym typeface="Century Gothic"/>
              </a:rPr>
              <a:t>Datos reales: Si se usa información de investigación (como "personas"), el mapa será más preciso y no necesitará validación.</a:t>
            </a:r>
            <a:endParaRPr kumimoji="0" sz="124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a:p>
            <a:pPr marL="0" marR="0" lvl="0" indent="0" algn="just" defTabSz="914400" rtl="0" eaLnBrk="1" fontAlgn="auto" latinLnBrk="0" hangingPunct="1">
              <a:lnSpc>
                <a:spcPct val="160000"/>
              </a:lnSpc>
              <a:spcBef>
                <a:spcPts val="1000"/>
              </a:spcBef>
              <a:spcAft>
                <a:spcPts val="0"/>
              </a:spcAft>
              <a:buClr>
                <a:srgbClr val="000000"/>
              </a:buClr>
              <a:buSzPts val="440"/>
              <a:buFont typeface="Arial"/>
              <a:buNone/>
              <a:tabLst/>
              <a:defRPr/>
            </a:pPr>
            <a:r>
              <a:rPr kumimoji="0" lang="es-CL" sz="1240" b="0" i="0" u="none" strike="noStrike" kern="0" cap="none" spc="0" normalizeH="0" baseline="0" noProof="0">
                <a:ln>
                  <a:noFill/>
                </a:ln>
                <a:solidFill>
                  <a:srgbClr val="000000"/>
                </a:solidFill>
                <a:effectLst/>
                <a:uLnTx/>
                <a:uFillTx/>
                <a:latin typeface="Century Gothic"/>
                <a:ea typeface="Century Gothic"/>
                <a:cs typeface="Century Gothic"/>
                <a:sym typeface="Century Gothic"/>
              </a:rPr>
              <a:t>En resumen: El mapa de empatía es un primer paso para ponerse en los zapatos de la persona usuaria, ya sea con suposiciones o datos concretos.</a:t>
            </a:r>
            <a:endParaRPr kumimoji="0" sz="124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620" name="Google Shape;620;p51"/>
          <p:cNvSpPr txBox="1">
            <a:spLocks noGrp="1"/>
          </p:cNvSpPr>
          <p:nvPr>
            <p:ph type="title"/>
          </p:nvPr>
        </p:nvSpPr>
        <p:spPr>
          <a:xfrm>
            <a:off x="8450025" y="4622650"/>
            <a:ext cx="3112800" cy="1410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dk1"/>
              </a:buClr>
              <a:buSzPts val="1100"/>
              <a:buFont typeface="Arial"/>
              <a:buNone/>
            </a:pPr>
            <a:r>
              <a:rPr lang="es-CL" sz="1400" b="1">
                <a:solidFill>
                  <a:schemeClr val="lt1"/>
                </a:solidFill>
              </a:rPr>
              <a:t>¿Quieres saber más de esta herramienta?</a:t>
            </a:r>
            <a:endParaRPr sz="1400" b="1">
              <a:solidFill>
                <a:schemeClr val="lt1"/>
              </a:solidFill>
            </a:endParaRPr>
          </a:p>
          <a:p>
            <a:pPr marL="0" lvl="0" indent="0" algn="r" rtl="0">
              <a:lnSpc>
                <a:spcPct val="100000"/>
              </a:lnSpc>
              <a:spcBef>
                <a:spcPts val="0"/>
              </a:spcBef>
              <a:spcAft>
                <a:spcPts val="0"/>
              </a:spcAft>
              <a:buClr>
                <a:schemeClr val="dk1"/>
              </a:buClr>
              <a:buSzPts val="1100"/>
              <a:buFont typeface="Arial"/>
              <a:buNone/>
            </a:pPr>
            <a:r>
              <a:rPr lang="es-CL" sz="1400">
                <a:solidFill>
                  <a:schemeClr val="lt1"/>
                </a:solidFill>
              </a:rPr>
              <a:t>Revisa el siguiente link: https://designthinking.es/lienzo-de-propuesta-de-valor/</a:t>
            </a:r>
            <a:endParaRPr sz="38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24"/>
        <p:cNvGrpSpPr/>
        <p:nvPr/>
      </p:nvGrpSpPr>
      <p:grpSpPr>
        <a:xfrm>
          <a:off x="0" y="0"/>
          <a:ext cx="0" cy="0"/>
          <a:chOff x="0" y="0"/>
          <a:chExt cx="0" cy="0"/>
        </a:xfrm>
      </p:grpSpPr>
      <p:pic>
        <p:nvPicPr>
          <p:cNvPr id="625" name="Google Shape;625;p52" title="lienzo-de-la-propuesta-de-valor-1024x508.png"/>
          <p:cNvPicPr preferRelativeResize="0"/>
          <p:nvPr/>
        </p:nvPicPr>
        <p:blipFill rotWithShape="1">
          <a:blip r:embed="rId3">
            <a:alphaModFix/>
          </a:blip>
          <a:srcRect/>
          <a:stretch/>
        </p:blipFill>
        <p:spPr>
          <a:xfrm>
            <a:off x="0" y="809630"/>
            <a:ext cx="12192000" cy="6048370"/>
          </a:xfrm>
          <a:prstGeom prst="rect">
            <a:avLst/>
          </a:prstGeom>
          <a:noFill/>
          <a:ln>
            <a:noFill/>
          </a:ln>
        </p:spPr>
      </p:pic>
      <p:sp>
        <p:nvSpPr>
          <p:cNvPr id="626" name="Google Shape;626;p52"/>
          <p:cNvSpPr txBox="1"/>
          <p:nvPr/>
        </p:nvSpPr>
        <p:spPr>
          <a:xfrm>
            <a:off x="526978" y="297075"/>
            <a:ext cx="9755700" cy="677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s-CL" sz="2000" b="1" i="0" u="none" strike="noStrike" kern="0" cap="none" spc="0" normalizeH="0" baseline="0" noProof="0">
                <a:ln>
                  <a:noFill/>
                </a:ln>
                <a:solidFill>
                  <a:srgbClr val="000000"/>
                </a:solidFill>
                <a:effectLst/>
                <a:highlight>
                  <a:srgbClr val="E4CAD2"/>
                </a:highlight>
                <a:uLnTx/>
                <a:uFillTx/>
                <a:latin typeface="Century Gothic"/>
                <a:ea typeface="Century Gothic"/>
                <a:cs typeface="Century Gothic"/>
                <a:sym typeface="Century Gothic"/>
              </a:rPr>
              <a:t>LIENZO DE VALOR - USUARIOS = VOLUNTARIOS/NUEVOS SOCIOS</a:t>
            </a:r>
            <a:endParaRPr kumimoji="0" sz="2000" b="1" i="0" u="none" strike="noStrike" kern="0" cap="none" spc="0" normalizeH="0" baseline="0" noProof="0">
              <a:ln>
                <a:noFill/>
              </a:ln>
              <a:solidFill>
                <a:srgbClr val="000000"/>
              </a:solidFill>
              <a:effectLst/>
              <a:highlight>
                <a:srgbClr val="E4CAD2"/>
              </a:highligh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pic>
        <p:nvPicPr>
          <p:cNvPr id="627" name="Google Shape;627;p52"/>
          <p:cNvPicPr preferRelativeResize="0"/>
          <p:nvPr/>
        </p:nvPicPr>
        <p:blipFill rotWithShape="1">
          <a:blip r:embed="rId4">
            <a:alphaModFix/>
          </a:blip>
          <a:srcRect/>
          <a:stretch/>
        </p:blipFill>
        <p:spPr>
          <a:xfrm>
            <a:off x="10393875" y="0"/>
            <a:ext cx="810650" cy="91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31"/>
        <p:cNvGrpSpPr/>
        <p:nvPr/>
      </p:nvGrpSpPr>
      <p:grpSpPr>
        <a:xfrm>
          <a:off x="0" y="0"/>
          <a:ext cx="0" cy="0"/>
          <a:chOff x="0" y="0"/>
          <a:chExt cx="0" cy="0"/>
        </a:xfrm>
      </p:grpSpPr>
      <p:pic>
        <p:nvPicPr>
          <p:cNvPr id="632" name="Google Shape;632;p53" title="lienzo-de-la-propuesta-de-valor-1024x508.png"/>
          <p:cNvPicPr preferRelativeResize="0"/>
          <p:nvPr/>
        </p:nvPicPr>
        <p:blipFill rotWithShape="1">
          <a:blip r:embed="rId3">
            <a:alphaModFix/>
          </a:blip>
          <a:srcRect/>
          <a:stretch/>
        </p:blipFill>
        <p:spPr>
          <a:xfrm>
            <a:off x="0" y="809630"/>
            <a:ext cx="12192000" cy="6048370"/>
          </a:xfrm>
          <a:prstGeom prst="rect">
            <a:avLst/>
          </a:prstGeom>
          <a:noFill/>
          <a:ln>
            <a:noFill/>
          </a:ln>
        </p:spPr>
      </p:pic>
      <p:sp>
        <p:nvSpPr>
          <p:cNvPr id="633" name="Google Shape;633;p53"/>
          <p:cNvSpPr txBox="1"/>
          <p:nvPr/>
        </p:nvSpPr>
        <p:spPr>
          <a:xfrm>
            <a:off x="526978" y="297075"/>
            <a:ext cx="9755700" cy="677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s-CL" sz="2000" b="1" i="0" u="none" strike="noStrike" kern="0" cap="none" spc="0" normalizeH="0" baseline="0" noProof="0">
                <a:ln>
                  <a:noFill/>
                </a:ln>
                <a:solidFill>
                  <a:srgbClr val="000000"/>
                </a:solidFill>
                <a:effectLst/>
                <a:highlight>
                  <a:srgbClr val="E4CAD2"/>
                </a:highlight>
                <a:uLnTx/>
                <a:uFillTx/>
                <a:latin typeface="Century Gothic"/>
                <a:ea typeface="Century Gothic"/>
                <a:cs typeface="Century Gothic"/>
                <a:sym typeface="Century Gothic"/>
              </a:rPr>
              <a:t>LIENZO DE VALOR - CLIENTES = DONANTES/SPONSORS</a:t>
            </a:r>
            <a:endParaRPr kumimoji="0" sz="2000" b="1" i="0" u="none" strike="noStrike" kern="0" cap="none" spc="0" normalizeH="0" baseline="0" noProof="0">
              <a:ln>
                <a:noFill/>
              </a:ln>
              <a:solidFill>
                <a:srgbClr val="000000"/>
              </a:solidFill>
              <a:effectLst/>
              <a:highlight>
                <a:srgbClr val="E4CAD2"/>
              </a:highligh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pic>
        <p:nvPicPr>
          <p:cNvPr id="634" name="Google Shape;634;p53"/>
          <p:cNvPicPr preferRelativeResize="0"/>
          <p:nvPr/>
        </p:nvPicPr>
        <p:blipFill rotWithShape="1">
          <a:blip r:embed="rId4">
            <a:alphaModFix/>
          </a:blip>
          <a:srcRect/>
          <a:stretch/>
        </p:blipFill>
        <p:spPr>
          <a:xfrm>
            <a:off x="10393875" y="0"/>
            <a:ext cx="810650" cy="914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8"/>
        <p:cNvGrpSpPr/>
        <p:nvPr/>
      </p:nvGrpSpPr>
      <p:grpSpPr>
        <a:xfrm>
          <a:off x="0" y="0"/>
          <a:ext cx="0" cy="0"/>
          <a:chOff x="0" y="0"/>
          <a:chExt cx="0" cy="0"/>
        </a:xfrm>
      </p:grpSpPr>
      <p:grpSp>
        <p:nvGrpSpPr>
          <p:cNvPr id="639" name="Google Shape;639;p54"/>
          <p:cNvGrpSpPr/>
          <p:nvPr/>
        </p:nvGrpSpPr>
        <p:grpSpPr>
          <a:xfrm>
            <a:off x="0" y="0"/>
            <a:ext cx="12192011" cy="6858000"/>
            <a:chOff x="0" y="0"/>
            <a:chExt cx="12192011" cy="6858000"/>
          </a:xfrm>
        </p:grpSpPr>
        <p:sp>
          <p:nvSpPr>
            <p:cNvPr id="640" name="Google Shape;640;p54"/>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641" name="Google Shape;641;p54"/>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Century Gothic"/>
                <a:buNone/>
                <a:tabLst/>
                <a:defRPr/>
              </a:pPr>
              <a:endParaRPr kumimoji="0" sz="18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sp>
        <p:nvSpPr>
          <p:cNvPr id="642" name="Google Shape;642;p5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643" name="Google Shape;643;p54"/>
          <p:cNvSpPr/>
          <p:nvPr/>
        </p:nvSpPr>
        <p:spPr>
          <a:xfrm>
            <a:off x="0" y="0"/>
            <a:ext cx="12192000" cy="6858000"/>
          </a:xfrm>
          <a:prstGeom prst="rect">
            <a:avLst/>
          </a:prstGeom>
          <a:gradFill>
            <a:gsLst>
              <a:gs pos="0">
                <a:srgbClr val="80406E"/>
              </a:gs>
              <a:gs pos="100000">
                <a:srgbClr val="10163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644" name="Google Shape;644;p54"/>
          <p:cNvSpPr/>
          <p:nvPr/>
        </p:nvSpPr>
        <p:spPr>
          <a:xfrm>
            <a:off x="476250" y="473745"/>
            <a:ext cx="11227200" cy="5902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645" name="Google Shape;645;p5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646" name="Google Shape;646;p54"/>
          <p:cNvPicPr preferRelativeResize="0"/>
          <p:nvPr/>
        </p:nvPicPr>
        <p:blipFill rotWithShape="1">
          <a:blip r:embed="rId4">
            <a:alphaModFix/>
          </a:blip>
          <a:srcRect r="73736"/>
          <a:stretch/>
        </p:blipFill>
        <p:spPr>
          <a:xfrm>
            <a:off x="10437812" y="497125"/>
            <a:ext cx="625451" cy="645875"/>
          </a:xfrm>
          <a:prstGeom prst="rect">
            <a:avLst/>
          </a:prstGeom>
          <a:noFill/>
          <a:ln>
            <a:noFill/>
          </a:ln>
        </p:spPr>
      </p:pic>
      <p:sp>
        <p:nvSpPr>
          <p:cNvPr id="647" name="Google Shape;647;p54"/>
          <p:cNvSpPr txBox="1"/>
          <p:nvPr/>
        </p:nvSpPr>
        <p:spPr>
          <a:xfrm>
            <a:off x="1154955" y="834906"/>
            <a:ext cx="7746300" cy="400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Century Gothic"/>
              <a:buNone/>
              <a:tabLst/>
              <a:defRPr/>
            </a:pPr>
            <a:r>
              <a:rPr kumimoji="0" lang="es-CL" sz="2000" b="1" i="0" u="none" strike="noStrike" kern="0" cap="none" spc="0" normalizeH="0" baseline="0" noProof="0">
                <a:ln>
                  <a:noFill/>
                </a:ln>
                <a:solidFill>
                  <a:srgbClr val="000000"/>
                </a:solidFill>
                <a:effectLst/>
                <a:uLnTx/>
                <a:uFillTx/>
                <a:latin typeface="Century Gothic"/>
                <a:ea typeface="Century Gothic"/>
                <a:cs typeface="Century Gothic"/>
                <a:sym typeface="Century Gothic"/>
              </a:rPr>
              <a:t>LIENZO DE VALOR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648" name="Google Shape;648;p54"/>
          <p:cNvPicPr preferRelativeResize="0"/>
          <p:nvPr/>
        </p:nvPicPr>
        <p:blipFill rotWithShape="1">
          <a:blip r:embed="rId5">
            <a:alphaModFix/>
          </a:blip>
          <a:srcRect/>
          <a:stretch/>
        </p:blipFill>
        <p:spPr>
          <a:xfrm>
            <a:off x="4496850" y="1196461"/>
            <a:ext cx="7097171" cy="4457387"/>
          </a:xfrm>
          <a:prstGeom prst="rect">
            <a:avLst/>
          </a:prstGeom>
          <a:noFill/>
          <a:ln>
            <a:noFill/>
          </a:ln>
        </p:spPr>
      </p:pic>
      <p:sp>
        <p:nvSpPr>
          <p:cNvPr id="649" name="Google Shape;649;p54"/>
          <p:cNvSpPr txBox="1"/>
          <p:nvPr/>
        </p:nvSpPr>
        <p:spPr>
          <a:xfrm>
            <a:off x="703750" y="1887802"/>
            <a:ext cx="3552900" cy="3074700"/>
          </a:xfrm>
          <a:prstGeom prst="rect">
            <a:avLst/>
          </a:prstGeom>
          <a:noFill/>
          <a:ln>
            <a:noFill/>
          </a:ln>
        </p:spPr>
        <p:txBody>
          <a:bodyPr spcFirstLastPara="1" wrap="square" lIns="0" tIns="6925" rIns="0" bIns="0" anchor="t" anchorCtr="0">
            <a:spAutoFit/>
          </a:bodyPr>
          <a:lstStyle/>
          <a:p>
            <a:pPr marL="0" marR="0" lvl="0" indent="0" algn="just" defTabSz="914400" rtl="0" eaLnBrk="1" fontAlgn="auto" latinLnBrk="0" hangingPunct="1">
              <a:lnSpc>
                <a:spcPct val="160000"/>
              </a:lnSpc>
              <a:spcBef>
                <a:spcPts val="1000"/>
              </a:spcBef>
              <a:spcAft>
                <a:spcPts val="0"/>
              </a:spcAft>
              <a:buClr>
                <a:srgbClr val="000000"/>
              </a:buClr>
              <a:buSzPts val="440"/>
              <a:buFont typeface="Arial"/>
              <a:buNone/>
              <a:tabLst/>
              <a:defRPr/>
            </a:pPr>
            <a:r>
              <a:rPr kumimoji="0" lang="es-CL" sz="1240" b="1" i="0" u="none" strike="noStrike" kern="0" cap="none" spc="0" normalizeH="0" baseline="0" noProof="0">
                <a:ln>
                  <a:noFill/>
                </a:ln>
                <a:solidFill>
                  <a:srgbClr val="000000"/>
                </a:solidFill>
                <a:effectLst/>
                <a:uLnTx/>
                <a:uFillTx/>
                <a:latin typeface="Century Gothic"/>
                <a:ea typeface="Century Gothic"/>
                <a:cs typeface="Century Gothic"/>
                <a:sym typeface="Century Gothic"/>
              </a:rPr>
              <a:t>Es una herramienta visual que ayuda a organizar lo que sabemos (o suponemos) sobre las personas usuarias.</a:t>
            </a:r>
            <a:r>
              <a:rPr kumimoji="0" lang="es-CL" sz="1240" b="0" i="0" u="none" strike="noStrike" kern="0" cap="none" spc="0" normalizeH="0" baseline="0" noProof="0">
                <a:ln>
                  <a:noFill/>
                </a:ln>
                <a:solidFill>
                  <a:srgbClr val="000000"/>
                </a:solidFill>
                <a:effectLst/>
                <a:uLnTx/>
                <a:uFillTx/>
                <a:latin typeface="Century Gothic"/>
                <a:ea typeface="Century Gothic"/>
                <a:cs typeface="Century Gothic"/>
                <a:sym typeface="Century Gothic"/>
              </a:rPr>
              <a:t> No reemplaza la investigación, pero sirve para:</a:t>
            </a:r>
            <a:endParaRPr kumimoji="0" sz="124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a:p>
            <a:pPr marL="457200" marR="0" lvl="0" indent="-307340" algn="just" defTabSz="914400" rtl="0" eaLnBrk="1" fontAlgn="auto" latinLnBrk="0" hangingPunct="1">
              <a:lnSpc>
                <a:spcPct val="160000"/>
              </a:lnSpc>
              <a:spcBef>
                <a:spcPts val="1000"/>
              </a:spcBef>
              <a:spcAft>
                <a:spcPts val="0"/>
              </a:spcAft>
              <a:buClr>
                <a:srgbClr val="000000"/>
              </a:buClr>
              <a:buSzPts val="1240"/>
              <a:buFont typeface="Century Gothic"/>
              <a:buChar char="-"/>
              <a:tabLst/>
              <a:defRPr/>
            </a:pPr>
            <a:r>
              <a:rPr kumimoji="0" lang="es-CL" sz="1240" b="0" i="0" u="none" strike="noStrike" kern="0" cap="none" spc="0" normalizeH="0" baseline="0" noProof="0">
                <a:ln>
                  <a:noFill/>
                </a:ln>
                <a:solidFill>
                  <a:srgbClr val="000000"/>
                </a:solidFill>
                <a:effectLst/>
                <a:uLnTx/>
                <a:uFillTx/>
                <a:latin typeface="Century Gothic"/>
                <a:ea typeface="Century Gothic"/>
                <a:cs typeface="Century Gothic"/>
                <a:sym typeface="Century Gothic"/>
              </a:rPr>
              <a:t>Alinear al equipo sobre las necesidades, metas y frustraciones de las personas usuarias.</a:t>
            </a:r>
            <a:endParaRPr kumimoji="0" sz="124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a:p>
            <a:pPr marL="457200" marR="0" lvl="0" indent="-307340" algn="just" defTabSz="914400" rtl="0" eaLnBrk="1" fontAlgn="auto" latinLnBrk="0" hangingPunct="1">
              <a:lnSpc>
                <a:spcPct val="160000"/>
              </a:lnSpc>
              <a:spcBef>
                <a:spcPts val="0"/>
              </a:spcBef>
              <a:spcAft>
                <a:spcPts val="0"/>
              </a:spcAft>
              <a:buClr>
                <a:srgbClr val="000000"/>
              </a:buClr>
              <a:buSzPts val="1240"/>
              <a:buFont typeface="Century Gothic"/>
              <a:buChar char="-"/>
              <a:tabLst/>
              <a:defRPr/>
            </a:pPr>
            <a:r>
              <a:rPr kumimoji="0" lang="es-CL" sz="1240" b="0" i="0" u="none" strike="noStrike" kern="0" cap="none" spc="0" normalizeH="0" baseline="0" noProof="0">
                <a:ln>
                  <a:noFill/>
                </a:ln>
                <a:solidFill>
                  <a:srgbClr val="000000"/>
                </a:solidFill>
                <a:effectLst/>
                <a:uLnTx/>
                <a:uFillTx/>
                <a:latin typeface="Century Gothic"/>
                <a:ea typeface="Century Gothic"/>
                <a:cs typeface="Century Gothic"/>
                <a:sym typeface="Century Gothic"/>
              </a:rPr>
              <a:t>Identificar vacíos entre lo que la persona usuaria quiere y lo que se diseña.</a:t>
            </a:r>
            <a:endParaRPr kumimoji="0" sz="1600" b="0" i="0" u="none" strike="noStrike" kern="0" cap="none" spc="0" normalizeH="0" baseline="0" noProof="0">
              <a:ln>
                <a:noFill/>
              </a:ln>
              <a:solidFill>
                <a:srgbClr val="434343"/>
              </a:solidFill>
              <a:effectLst/>
              <a:uLnTx/>
              <a:uFillTx/>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3"/>
        <p:cNvGrpSpPr/>
        <p:nvPr/>
      </p:nvGrpSpPr>
      <p:grpSpPr>
        <a:xfrm>
          <a:off x="0" y="0"/>
          <a:ext cx="0" cy="0"/>
          <a:chOff x="0" y="0"/>
          <a:chExt cx="0" cy="0"/>
        </a:xfrm>
      </p:grpSpPr>
      <p:grpSp>
        <p:nvGrpSpPr>
          <p:cNvPr id="654" name="Google Shape;654;p55"/>
          <p:cNvGrpSpPr/>
          <p:nvPr/>
        </p:nvGrpSpPr>
        <p:grpSpPr>
          <a:xfrm>
            <a:off x="0" y="0"/>
            <a:ext cx="12192011" cy="6858000"/>
            <a:chOff x="0" y="0"/>
            <a:chExt cx="12192011" cy="6858000"/>
          </a:xfrm>
        </p:grpSpPr>
        <p:sp>
          <p:nvSpPr>
            <p:cNvPr id="655" name="Google Shape;655;p55"/>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656" name="Google Shape;656;p55"/>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Century Gothic"/>
                <a:buNone/>
                <a:tabLst/>
                <a:defRPr/>
              </a:pPr>
              <a:endParaRPr kumimoji="0" sz="18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sp>
        <p:nvSpPr>
          <p:cNvPr id="657" name="Google Shape;657;p5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658" name="Google Shape;658;p55"/>
          <p:cNvSpPr/>
          <p:nvPr/>
        </p:nvSpPr>
        <p:spPr>
          <a:xfrm>
            <a:off x="0" y="0"/>
            <a:ext cx="12192000" cy="6858000"/>
          </a:xfrm>
          <a:prstGeom prst="rect">
            <a:avLst/>
          </a:prstGeom>
          <a:gradFill>
            <a:gsLst>
              <a:gs pos="0">
                <a:srgbClr val="80406E"/>
              </a:gs>
              <a:gs pos="100000">
                <a:srgbClr val="10163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659" name="Google Shape;659;p55"/>
          <p:cNvSpPr/>
          <p:nvPr/>
        </p:nvSpPr>
        <p:spPr>
          <a:xfrm>
            <a:off x="476250" y="473745"/>
            <a:ext cx="11227200" cy="5902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660" name="Google Shape;660;p5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661" name="Google Shape;661;p55"/>
          <p:cNvPicPr preferRelativeResize="0"/>
          <p:nvPr/>
        </p:nvPicPr>
        <p:blipFill rotWithShape="1">
          <a:blip r:embed="rId4">
            <a:alphaModFix/>
          </a:blip>
          <a:srcRect r="73736"/>
          <a:stretch/>
        </p:blipFill>
        <p:spPr>
          <a:xfrm>
            <a:off x="10437812" y="497125"/>
            <a:ext cx="625451" cy="645875"/>
          </a:xfrm>
          <a:prstGeom prst="rect">
            <a:avLst/>
          </a:prstGeom>
          <a:noFill/>
          <a:ln>
            <a:noFill/>
          </a:ln>
        </p:spPr>
      </p:pic>
      <p:sp>
        <p:nvSpPr>
          <p:cNvPr id="662" name="Google Shape;662;p55"/>
          <p:cNvSpPr txBox="1"/>
          <p:nvPr/>
        </p:nvSpPr>
        <p:spPr>
          <a:xfrm>
            <a:off x="1154955" y="834906"/>
            <a:ext cx="7746300" cy="400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Century Gothic"/>
              <a:buNone/>
              <a:tabLst/>
              <a:defRPr/>
            </a:pPr>
            <a:r>
              <a:rPr kumimoji="0" lang="es-CL" sz="2000" b="1" i="0" u="none" strike="noStrike" kern="0" cap="none" spc="0" normalizeH="0" baseline="0" noProof="0">
                <a:ln>
                  <a:noFill/>
                </a:ln>
                <a:solidFill>
                  <a:srgbClr val="000000"/>
                </a:solidFill>
                <a:effectLst/>
                <a:uLnTx/>
                <a:uFillTx/>
                <a:latin typeface="Century Gothic"/>
                <a:ea typeface="Century Gothic"/>
                <a:cs typeface="Century Gothic"/>
                <a:sym typeface="Century Gothic"/>
              </a:rPr>
              <a:t>LIENZO DE VALOR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663" name="Google Shape;663;p55"/>
          <p:cNvPicPr preferRelativeResize="0"/>
          <p:nvPr/>
        </p:nvPicPr>
        <p:blipFill rotWithShape="1">
          <a:blip r:embed="rId5">
            <a:alphaModFix/>
          </a:blip>
          <a:srcRect/>
          <a:stretch/>
        </p:blipFill>
        <p:spPr>
          <a:xfrm>
            <a:off x="3557270" y="1583584"/>
            <a:ext cx="4282140" cy="4142448"/>
          </a:xfrm>
          <a:prstGeom prst="rect">
            <a:avLst/>
          </a:prstGeom>
          <a:noFill/>
          <a:ln>
            <a:noFill/>
          </a:ln>
        </p:spPr>
      </p:pic>
      <p:grpSp>
        <p:nvGrpSpPr>
          <p:cNvPr id="664" name="Google Shape;664;p55"/>
          <p:cNvGrpSpPr/>
          <p:nvPr/>
        </p:nvGrpSpPr>
        <p:grpSpPr>
          <a:xfrm>
            <a:off x="737107" y="1643743"/>
            <a:ext cx="1895911" cy="1534526"/>
            <a:chOff x="1215460" y="2584999"/>
            <a:chExt cx="3126502" cy="2530551"/>
          </a:xfrm>
        </p:grpSpPr>
        <p:pic>
          <p:nvPicPr>
            <p:cNvPr id="665" name="Google Shape;665;p55"/>
            <p:cNvPicPr preferRelativeResize="0"/>
            <p:nvPr/>
          </p:nvPicPr>
          <p:blipFill rotWithShape="1">
            <a:blip r:embed="rId6">
              <a:alphaModFix/>
            </a:blip>
            <a:srcRect/>
            <a:stretch/>
          </p:blipFill>
          <p:spPr>
            <a:xfrm>
              <a:off x="1215460" y="2584999"/>
              <a:ext cx="1903711" cy="519617"/>
            </a:xfrm>
            <a:prstGeom prst="rect">
              <a:avLst/>
            </a:prstGeom>
            <a:noFill/>
            <a:ln>
              <a:noFill/>
            </a:ln>
          </p:spPr>
        </p:pic>
        <p:pic>
          <p:nvPicPr>
            <p:cNvPr id="666" name="Google Shape;666;p55"/>
            <p:cNvPicPr preferRelativeResize="0"/>
            <p:nvPr/>
          </p:nvPicPr>
          <p:blipFill rotWithShape="1">
            <a:blip r:embed="rId7">
              <a:alphaModFix/>
            </a:blip>
            <a:srcRect/>
            <a:stretch/>
          </p:blipFill>
          <p:spPr>
            <a:xfrm>
              <a:off x="1215460" y="3037813"/>
              <a:ext cx="2861062" cy="519355"/>
            </a:xfrm>
            <a:prstGeom prst="rect">
              <a:avLst/>
            </a:prstGeom>
            <a:noFill/>
            <a:ln>
              <a:noFill/>
            </a:ln>
          </p:spPr>
        </p:pic>
        <p:pic>
          <p:nvPicPr>
            <p:cNvPr id="667" name="Google Shape;667;p55"/>
            <p:cNvPicPr preferRelativeResize="0"/>
            <p:nvPr/>
          </p:nvPicPr>
          <p:blipFill rotWithShape="1">
            <a:blip r:embed="rId8">
              <a:alphaModFix/>
            </a:blip>
            <a:srcRect/>
            <a:stretch/>
          </p:blipFill>
          <p:spPr>
            <a:xfrm>
              <a:off x="1215460" y="3490207"/>
              <a:ext cx="2154177" cy="519617"/>
            </a:xfrm>
            <a:prstGeom prst="rect">
              <a:avLst/>
            </a:prstGeom>
            <a:noFill/>
            <a:ln>
              <a:noFill/>
            </a:ln>
          </p:spPr>
        </p:pic>
        <p:pic>
          <p:nvPicPr>
            <p:cNvPr id="668" name="Google Shape;668;p55"/>
            <p:cNvPicPr preferRelativeResize="0"/>
            <p:nvPr/>
          </p:nvPicPr>
          <p:blipFill rotWithShape="1">
            <a:blip r:embed="rId9">
              <a:alphaModFix/>
            </a:blip>
            <a:srcRect/>
            <a:stretch/>
          </p:blipFill>
          <p:spPr>
            <a:xfrm>
              <a:off x="1215460" y="3928152"/>
              <a:ext cx="2139934" cy="634535"/>
            </a:xfrm>
            <a:prstGeom prst="rect">
              <a:avLst/>
            </a:prstGeom>
            <a:noFill/>
            <a:ln>
              <a:noFill/>
            </a:ln>
          </p:spPr>
        </p:pic>
        <p:pic>
          <p:nvPicPr>
            <p:cNvPr id="669" name="Google Shape;669;p55"/>
            <p:cNvPicPr preferRelativeResize="0"/>
            <p:nvPr/>
          </p:nvPicPr>
          <p:blipFill rotWithShape="1">
            <a:blip r:embed="rId10">
              <a:alphaModFix/>
            </a:blip>
            <a:srcRect/>
            <a:stretch/>
          </p:blipFill>
          <p:spPr>
            <a:xfrm>
              <a:off x="1215460" y="4481015"/>
              <a:ext cx="3126502" cy="634535"/>
            </a:xfrm>
            <a:prstGeom prst="rect">
              <a:avLst/>
            </a:prstGeom>
            <a:noFill/>
            <a:ln>
              <a:noFill/>
            </a:ln>
          </p:spPr>
        </p:pic>
      </p:grpSp>
      <p:grpSp>
        <p:nvGrpSpPr>
          <p:cNvPr id="670" name="Google Shape;670;p55"/>
          <p:cNvGrpSpPr/>
          <p:nvPr/>
        </p:nvGrpSpPr>
        <p:grpSpPr>
          <a:xfrm>
            <a:off x="8372462" y="2719484"/>
            <a:ext cx="2864787" cy="1534399"/>
            <a:chOff x="13805862" y="4358977"/>
            <a:chExt cx="4724254" cy="2530341"/>
          </a:xfrm>
        </p:grpSpPr>
        <p:pic>
          <p:nvPicPr>
            <p:cNvPr id="671" name="Google Shape;671;p55"/>
            <p:cNvPicPr preferRelativeResize="0"/>
            <p:nvPr/>
          </p:nvPicPr>
          <p:blipFill rotWithShape="1">
            <a:blip r:embed="rId11">
              <a:alphaModFix/>
            </a:blip>
            <a:srcRect/>
            <a:stretch/>
          </p:blipFill>
          <p:spPr>
            <a:xfrm>
              <a:off x="13805862" y="4358977"/>
              <a:ext cx="3669732" cy="519617"/>
            </a:xfrm>
            <a:prstGeom prst="rect">
              <a:avLst/>
            </a:prstGeom>
            <a:noFill/>
            <a:ln>
              <a:noFill/>
            </a:ln>
          </p:spPr>
        </p:pic>
        <p:pic>
          <p:nvPicPr>
            <p:cNvPr id="672" name="Google Shape;672;p55"/>
            <p:cNvPicPr preferRelativeResize="0"/>
            <p:nvPr/>
          </p:nvPicPr>
          <p:blipFill rotWithShape="1">
            <a:blip r:embed="rId12">
              <a:alphaModFix/>
            </a:blip>
            <a:srcRect/>
            <a:stretch/>
          </p:blipFill>
          <p:spPr>
            <a:xfrm>
              <a:off x="13805862" y="4811581"/>
              <a:ext cx="4724254" cy="519355"/>
            </a:xfrm>
            <a:prstGeom prst="rect">
              <a:avLst/>
            </a:prstGeom>
            <a:noFill/>
            <a:ln>
              <a:noFill/>
            </a:ln>
          </p:spPr>
        </p:pic>
        <p:pic>
          <p:nvPicPr>
            <p:cNvPr id="673" name="Google Shape;673;p55"/>
            <p:cNvPicPr preferRelativeResize="0"/>
            <p:nvPr/>
          </p:nvPicPr>
          <p:blipFill rotWithShape="1">
            <a:blip r:embed="rId13">
              <a:alphaModFix/>
            </a:blip>
            <a:srcRect/>
            <a:stretch/>
          </p:blipFill>
          <p:spPr>
            <a:xfrm>
              <a:off x="13805862" y="5249264"/>
              <a:ext cx="1746858" cy="634535"/>
            </a:xfrm>
            <a:prstGeom prst="rect">
              <a:avLst/>
            </a:prstGeom>
            <a:noFill/>
            <a:ln>
              <a:noFill/>
            </a:ln>
          </p:spPr>
        </p:pic>
        <p:pic>
          <p:nvPicPr>
            <p:cNvPr id="674" name="Google Shape;674;p55"/>
            <p:cNvPicPr preferRelativeResize="0"/>
            <p:nvPr/>
          </p:nvPicPr>
          <p:blipFill rotWithShape="1">
            <a:blip r:embed="rId14">
              <a:alphaModFix/>
            </a:blip>
            <a:srcRect/>
            <a:stretch/>
          </p:blipFill>
          <p:spPr>
            <a:xfrm>
              <a:off x="13805862" y="5801970"/>
              <a:ext cx="2567985" cy="634798"/>
            </a:xfrm>
            <a:prstGeom prst="rect">
              <a:avLst/>
            </a:prstGeom>
            <a:noFill/>
            <a:ln>
              <a:noFill/>
            </a:ln>
          </p:spPr>
        </p:pic>
        <p:pic>
          <p:nvPicPr>
            <p:cNvPr id="675" name="Google Shape;675;p55"/>
            <p:cNvPicPr preferRelativeResize="0"/>
            <p:nvPr/>
          </p:nvPicPr>
          <p:blipFill rotWithShape="1">
            <a:blip r:embed="rId15">
              <a:alphaModFix/>
            </a:blip>
            <a:srcRect/>
            <a:stretch/>
          </p:blipFill>
          <p:spPr>
            <a:xfrm>
              <a:off x="13805862" y="6369963"/>
              <a:ext cx="1665813" cy="519355"/>
            </a:xfrm>
            <a:prstGeom prst="rect">
              <a:avLst/>
            </a:prstGeom>
            <a:noFill/>
            <a:ln>
              <a:noFill/>
            </a:ln>
          </p:spPr>
        </p:pic>
      </p:grpSp>
      <p:grpSp>
        <p:nvGrpSpPr>
          <p:cNvPr id="676" name="Google Shape;676;p55"/>
          <p:cNvGrpSpPr/>
          <p:nvPr/>
        </p:nvGrpSpPr>
        <p:grpSpPr>
          <a:xfrm>
            <a:off x="3691122" y="1119874"/>
            <a:ext cx="1185776" cy="384782"/>
            <a:chOff x="6086516" y="1721099"/>
            <a:chExt cx="1955435" cy="634535"/>
          </a:xfrm>
        </p:grpSpPr>
        <p:pic>
          <p:nvPicPr>
            <p:cNvPr id="677" name="Google Shape;677;p55"/>
            <p:cNvPicPr preferRelativeResize="0"/>
            <p:nvPr/>
          </p:nvPicPr>
          <p:blipFill rotWithShape="1">
            <a:blip r:embed="rId16">
              <a:alphaModFix/>
            </a:blip>
            <a:srcRect/>
            <a:stretch/>
          </p:blipFill>
          <p:spPr>
            <a:xfrm>
              <a:off x="6086516" y="1721099"/>
              <a:ext cx="674326" cy="634535"/>
            </a:xfrm>
            <a:prstGeom prst="rect">
              <a:avLst/>
            </a:prstGeom>
            <a:noFill/>
            <a:ln>
              <a:noFill/>
            </a:ln>
          </p:spPr>
        </p:pic>
        <p:pic>
          <p:nvPicPr>
            <p:cNvPr id="678" name="Google Shape;678;p55"/>
            <p:cNvPicPr preferRelativeResize="0"/>
            <p:nvPr/>
          </p:nvPicPr>
          <p:blipFill rotWithShape="1">
            <a:blip r:embed="rId17">
              <a:alphaModFix/>
            </a:blip>
            <a:srcRect/>
            <a:stretch/>
          </p:blipFill>
          <p:spPr>
            <a:xfrm>
              <a:off x="6423573" y="1721099"/>
              <a:ext cx="1618378" cy="634535"/>
            </a:xfrm>
            <a:prstGeom prst="rect">
              <a:avLst/>
            </a:prstGeom>
            <a:noFill/>
            <a:ln>
              <a:noFill/>
            </a:ln>
          </p:spPr>
        </p:pic>
      </p:grpSp>
      <p:grpSp>
        <p:nvGrpSpPr>
          <p:cNvPr id="679" name="Google Shape;679;p55"/>
          <p:cNvGrpSpPr/>
          <p:nvPr/>
        </p:nvGrpSpPr>
        <p:grpSpPr>
          <a:xfrm>
            <a:off x="737107" y="3718928"/>
            <a:ext cx="2448067" cy="1869623"/>
            <a:chOff x="1215460" y="6132797"/>
            <a:chExt cx="4037049" cy="3083152"/>
          </a:xfrm>
        </p:grpSpPr>
        <p:pic>
          <p:nvPicPr>
            <p:cNvPr id="680" name="Google Shape;680;p55"/>
            <p:cNvPicPr preferRelativeResize="0"/>
            <p:nvPr/>
          </p:nvPicPr>
          <p:blipFill rotWithShape="1">
            <a:blip r:embed="rId18">
              <a:alphaModFix/>
            </a:blip>
            <a:srcRect/>
            <a:stretch/>
          </p:blipFill>
          <p:spPr>
            <a:xfrm>
              <a:off x="1215460" y="6132797"/>
              <a:ext cx="3004728" cy="519355"/>
            </a:xfrm>
            <a:prstGeom prst="rect">
              <a:avLst/>
            </a:prstGeom>
            <a:noFill/>
            <a:ln>
              <a:noFill/>
            </a:ln>
          </p:spPr>
        </p:pic>
        <p:pic>
          <p:nvPicPr>
            <p:cNvPr id="681" name="Google Shape;681;p55"/>
            <p:cNvPicPr preferRelativeResize="0"/>
            <p:nvPr/>
          </p:nvPicPr>
          <p:blipFill rotWithShape="1">
            <a:blip r:embed="rId19">
              <a:alphaModFix/>
            </a:blip>
            <a:srcRect/>
            <a:stretch/>
          </p:blipFill>
          <p:spPr>
            <a:xfrm>
              <a:off x="1215460" y="6584878"/>
              <a:ext cx="1656495" cy="519617"/>
            </a:xfrm>
            <a:prstGeom prst="rect">
              <a:avLst/>
            </a:prstGeom>
            <a:noFill/>
            <a:ln>
              <a:noFill/>
            </a:ln>
          </p:spPr>
        </p:pic>
        <p:pic>
          <p:nvPicPr>
            <p:cNvPr id="682" name="Google Shape;682;p55"/>
            <p:cNvPicPr preferRelativeResize="0"/>
            <p:nvPr/>
          </p:nvPicPr>
          <p:blipFill rotWithShape="1">
            <a:blip r:embed="rId20">
              <a:alphaModFix/>
            </a:blip>
            <a:srcRect/>
            <a:stretch/>
          </p:blipFill>
          <p:spPr>
            <a:xfrm>
              <a:off x="1215460" y="7023032"/>
              <a:ext cx="4037049" cy="634535"/>
            </a:xfrm>
            <a:prstGeom prst="rect">
              <a:avLst/>
            </a:prstGeom>
            <a:noFill/>
            <a:ln>
              <a:noFill/>
            </a:ln>
          </p:spPr>
        </p:pic>
        <p:pic>
          <p:nvPicPr>
            <p:cNvPr id="683" name="Google Shape;683;p55"/>
            <p:cNvPicPr preferRelativeResize="0"/>
            <p:nvPr/>
          </p:nvPicPr>
          <p:blipFill rotWithShape="1">
            <a:blip r:embed="rId21">
              <a:alphaModFix/>
            </a:blip>
            <a:srcRect/>
            <a:stretch/>
          </p:blipFill>
          <p:spPr>
            <a:xfrm>
              <a:off x="1215460" y="7575895"/>
              <a:ext cx="2317834" cy="634535"/>
            </a:xfrm>
            <a:prstGeom prst="rect">
              <a:avLst/>
            </a:prstGeom>
            <a:noFill/>
            <a:ln>
              <a:noFill/>
            </a:ln>
          </p:spPr>
        </p:pic>
        <p:pic>
          <p:nvPicPr>
            <p:cNvPr id="684" name="Google Shape;684;p55"/>
            <p:cNvPicPr preferRelativeResize="0"/>
            <p:nvPr/>
          </p:nvPicPr>
          <p:blipFill rotWithShape="1">
            <a:blip r:embed="rId22">
              <a:alphaModFix/>
            </a:blip>
            <a:srcRect/>
            <a:stretch/>
          </p:blipFill>
          <p:spPr>
            <a:xfrm>
              <a:off x="1215460" y="8143260"/>
              <a:ext cx="2436887" cy="519617"/>
            </a:xfrm>
            <a:prstGeom prst="rect">
              <a:avLst/>
            </a:prstGeom>
            <a:noFill/>
            <a:ln>
              <a:noFill/>
            </a:ln>
          </p:spPr>
        </p:pic>
        <p:pic>
          <p:nvPicPr>
            <p:cNvPr id="685" name="Google Shape;685;p55"/>
            <p:cNvPicPr preferRelativeResize="0"/>
            <p:nvPr/>
          </p:nvPicPr>
          <p:blipFill rotWithShape="1">
            <a:blip r:embed="rId23">
              <a:alphaModFix/>
            </a:blip>
            <a:srcRect/>
            <a:stretch/>
          </p:blipFill>
          <p:spPr>
            <a:xfrm>
              <a:off x="1215460" y="8581414"/>
              <a:ext cx="3317807" cy="634535"/>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9"/>
        <p:cNvGrpSpPr/>
        <p:nvPr/>
      </p:nvGrpSpPr>
      <p:grpSpPr>
        <a:xfrm>
          <a:off x="0" y="0"/>
          <a:ext cx="0" cy="0"/>
          <a:chOff x="0" y="0"/>
          <a:chExt cx="0" cy="0"/>
        </a:xfrm>
      </p:grpSpPr>
      <p:sp>
        <p:nvSpPr>
          <p:cNvPr id="690" name="Google Shape;690;p56"/>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691" name="Google Shape;691;p56"/>
          <p:cNvSpPr txBox="1"/>
          <p:nvPr/>
        </p:nvSpPr>
        <p:spPr>
          <a:xfrm>
            <a:off x="1154955" y="834906"/>
            <a:ext cx="7746300" cy="400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Century Gothic"/>
              <a:buNone/>
              <a:tabLst/>
              <a:defRPr/>
            </a:pPr>
            <a:r>
              <a:rPr kumimoji="0" lang="es-CL" sz="2000" b="1" i="0" u="none" strike="noStrike" kern="0" cap="none" spc="0" normalizeH="0" baseline="0" noProof="0">
                <a:ln>
                  <a:noFill/>
                </a:ln>
                <a:solidFill>
                  <a:srgbClr val="000000"/>
                </a:solidFill>
                <a:effectLst/>
                <a:uLnTx/>
                <a:uFillTx/>
                <a:latin typeface="Century Gothic"/>
                <a:ea typeface="Century Gothic"/>
                <a:cs typeface="Century Gothic"/>
                <a:sym typeface="Century Gothic"/>
              </a:rPr>
              <a:t>LIENZO DE VALOR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2" name="Google Shape;692;p56"/>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693" name="Google Shape;693;p56"/>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694" name="Google Shape;694;p56"/>
          <p:cNvPicPr preferRelativeResize="0"/>
          <p:nvPr/>
        </p:nvPicPr>
        <p:blipFill rotWithShape="1">
          <a:blip r:embed="rId4">
            <a:alphaModFix/>
          </a:blip>
          <a:srcRect r="73736"/>
          <a:stretch/>
        </p:blipFill>
        <p:spPr>
          <a:xfrm>
            <a:off x="10437812" y="497125"/>
            <a:ext cx="625451" cy="645875"/>
          </a:xfrm>
          <a:prstGeom prst="rect">
            <a:avLst/>
          </a:prstGeom>
          <a:noFill/>
          <a:ln>
            <a:noFill/>
          </a:ln>
        </p:spPr>
      </p:pic>
      <p:sp>
        <p:nvSpPr>
          <p:cNvPr id="695" name="Google Shape;695;p56"/>
          <p:cNvSpPr txBox="1"/>
          <p:nvPr/>
        </p:nvSpPr>
        <p:spPr>
          <a:xfrm>
            <a:off x="1154955" y="834906"/>
            <a:ext cx="7746300" cy="400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Century Gothic"/>
              <a:buNone/>
              <a:tabLst/>
              <a:defRPr/>
            </a:pPr>
            <a:r>
              <a:rPr kumimoji="0" lang="es-CL" sz="2000" b="1" i="0" u="none" strike="noStrike" kern="0" cap="none" spc="0" normalizeH="0" baseline="0" noProof="0">
                <a:ln>
                  <a:noFill/>
                </a:ln>
                <a:solidFill>
                  <a:srgbClr val="000000"/>
                </a:solidFill>
                <a:effectLst/>
                <a:highlight>
                  <a:srgbClr val="FFFFFF"/>
                </a:highlight>
                <a:uLnTx/>
                <a:uFillTx/>
                <a:latin typeface="Century Gothic"/>
                <a:ea typeface="Century Gothic"/>
                <a:cs typeface="Century Gothic"/>
                <a:sym typeface="Century Gothic"/>
              </a:rPr>
              <a:t>LIENZO DE VALOR</a:t>
            </a:r>
            <a:endParaRPr kumimoji="0" sz="1400" b="0" i="0" u="none" strike="noStrike" kern="0" cap="none" spc="0" normalizeH="0" baseline="0" noProof="0">
              <a:ln>
                <a:noFill/>
              </a:ln>
              <a:solidFill>
                <a:srgbClr val="000000"/>
              </a:solidFill>
              <a:effectLst/>
              <a:highlight>
                <a:srgbClr val="FFFFFF"/>
              </a:highlight>
              <a:uLnTx/>
              <a:uFillTx/>
              <a:latin typeface="Arial"/>
              <a:ea typeface="Arial"/>
              <a:cs typeface="Arial"/>
              <a:sym typeface="Arial"/>
            </a:endParaRPr>
          </a:p>
        </p:txBody>
      </p:sp>
      <p:pic>
        <p:nvPicPr>
          <p:cNvPr id="696" name="Google Shape;696;p56"/>
          <p:cNvPicPr preferRelativeResize="0"/>
          <p:nvPr/>
        </p:nvPicPr>
        <p:blipFill rotWithShape="1">
          <a:blip r:embed="rId5">
            <a:alphaModFix/>
          </a:blip>
          <a:srcRect/>
          <a:stretch/>
        </p:blipFill>
        <p:spPr>
          <a:xfrm>
            <a:off x="533939" y="1624846"/>
            <a:ext cx="5016498" cy="4044950"/>
          </a:xfrm>
          <a:prstGeom prst="rect">
            <a:avLst/>
          </a:prstGeom>
          <a:noFill/>
          <a:ln>
            <a:noFill/>
          </a:ln>
        </p:spPr>
      </p:pic>
      <p:pic>
        <p:nvPicPr>
          <p:cNvPr id="697" name="Google Shape;697;p56"/>
          <p:cNvPicPr preferRelativeResize="0"/>
          <p:nvPr/>
        </p:nvPicPr>
        <p:blipFill rotWithShape="1">
          <a:blip r:embed="rId6">
            <a:alphaModFix/>
          </a:blip>
          <a:srcRect/>
          <a:stretch/>
        </p:blipFill>
        <p:spPr>
          <a:xfrm>
            <a:off x="5719235" y="1904256"/>
            <a:ext cx="6413499" cy="34861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1"/>
        <p:cNvGrpSpPr/>
        <p:nvPr/>
      </p:nvGrpSpPr>
      <p:grpSpPr>
        <a:xfrm>
          <a:off x="0" y="0"/>
          <a:ext cx="0" cy="0"/>
          <a:chOff x="0" y="0"/>
          <a:chExt cx="0" cy="0"/>
        </a:xfrm>
      </p:grpSpPr>
      <p:grpSp>
        <p:nvGrpSpPr>
          <p:cNvPr id="702" name="Google Shape;702;p57"/>
          <p:cNvGrpSpPr/>
          <p:nvPr/>
        </p:nvGrpSpPr>
        <p:grpSpPr>
          <a:xfrm>
            <a:off x="0" y="0"/>
            <a:ext cx="12192011" cy="6858000"/>
            <a:chOff x="0" y="0"/>
            <a:chExt cx="12192011" cy="6858000"/>
          </a:xfrm>
        </p:grpSpPr>
        <p:sp>
          <p:nvSpPr>
            <p:cNvPr id="703" name="Google Shape;703;p5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704" name="Google Shape;704;p57"/>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Century Gothic"/>
                <a:buNone/>
                <a:tabLst/>
                <a:defRPr/>
              </a:pPr>
              <a:endParaRPr kumimoji="0" sz="18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sp>
        <p:nvSpPr>
          <p:cNvPr id="705" name="Google Shape;705;p5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706" name="Google Shape;706;p57"/>
          <p:cNvSpPr/>
          <p:nvPr/>
        </p:nvSpPr>
        <p:spPr>
          <a:xfrm>
            <a:off x="0" y="0"/>
            <a:ext cx="12192000" cy="6858000"/>
          </a:xfrm>
          <a:prstGeom prst="rect">
            <a:avLst/>
          </a:prstGeom>
          <a:gradFill>
            <a:gsLst>
              <a:gs pos="0">
                <a:srgbClr val="80406E"/>
              </a:gs>
              <a:gs pos="100000">
                <a:srgbClr val="10163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707" name="Google Shape;707;p57"/>
          <p:cNvSpPr/>
          <p:nvPr/>
        </p:nvSpPr>
        <p:spPr>
          <a:xfrm>
            <a:off x="482400" y="477595"/>
            <a:ext cx="11227200" cy="5902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708" name="Google Shape;708;p5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709" name="Google Shape;709;p57"/>
          <p:cNvPicPr preferRelativeResize="0"/>
          <p:nvPr/>
        </p:nvPicPr>
        <p:blipFill rotWithShape="1">
          <a:blip r:embed="rId4">
            <a:alphaModFix/>
          </a:blip>
          <a:srcRect r="73736"/>
          <a:stretch/>
        </p:blipFill>
        <p:spPr>
          <a:xfrm>
            <a:off x="10437812" y="497125"/>
            <a:ext cx="625451" cy="645875"/>
          </a:xfrm>
          <a:prstGeom prst="rect">
            <a:avLst/>
          </a:prstGeom>
          <a:noFill/>
          <a:ln>
            <a:noFill/>
          </a:ln>
        </p:spPr>
      </p:pic>
      <p:sp>
        <p:nvSpPr>
          <p:cNvPr id="710" name="Google Shape;710;p57"/>
          <p:cNvSpPr txBox="1"/>
          <p:nvPr/>
        </p:nvSpPr>
        <p:spPr>
          <a:xfrm>
            <a:off x="1154955" y="834906"/>
            <a:ext cx="7746300" cy="400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Century Gothic"/>
              <a:buNone/>
              <a:tabLst/>
              <a:defRPr/>
            </a:pPr>
            <a:r>
              <a:rPr kumimoji="0" lang="es-CL" sz="2000" b="1" i="0" u="none" strike="noStrike" kern="0" cap="none" spc="0" normalizeH="0" baseline="0" noProof="0">
                <a:ln>
                  <a:noFill/>
                </a:ln>
                <a:solidFill>
                  <a:srgbClr val="000000"/>
                </a:solidFill>
                <a:effectLst/>
                <a:uLnTx/>
                <a:uFillTx/>
                <a:latin typeface="Century Gothic"/>
                <a:ea typeface="Century Gothic"/>
                <a:cs typeface="Century Gothic"/>
                <a:sym typeface="Century Gothic"/>
              </a:rPr>
              <a:t>LIENZO DE VALOR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711" name="Google Shape;711;p57"/>
          <p:cNvPicPr preferRelativeResize="0"/>
          <p:nvPr/>
        </p:nvPicPr>
        <p:blipFill rotWithShape="1">
          <a:blip r:embed="rId5">
            <a:alphaModFix/>
          </a:blip>
          <a:srcRect/>
          <a:stretch/>
        </p:blipFill>
        <p:spPr>
          <a:xfrm>
            <a:off x="4120550" y="1525163"/>
            <a:ext cx="3963992" cy="3948153"/>
          </a:xfrm>
          <a:prstGeom prst="rect">
            <a:avLst/>
          </a:prstGeom>
          <a:noFill/>
          <a:ln>
            <a:noFill/>
          </a:ln>
        </p:spPr>
      </p:pic>
      <p:grpSp>
        <p:nvGrpSpPr>
          <p:cNvPr id="712" name="Google Shape;712;p57"/>
          <p:cNvGrpSpPr/>
          <p:nvPr/>
        </p:nvGrpSpPr>
        <p:grpSpPr>
          <a:xfrm>
            <a:off x="8305279" y="1166697"/>
            <a:ext cx="2937746" cy="739436"/>
            <a:chOff x="13695080" y="1923972"/>
            <a:chExt cx="4844567" cy="1219387"/>
          </a:xfrm>
        </p:grpSpPr>
        <p:pic>
          <p:nvPicPr>
            <p:cNvPr id="713" name="Google Shape;713;p57"/>
            <p:cNvPicPr preferRelativeResize="0"/>
            <p:nvPr/>
          </p:nvPicPr>
          <p:blipFill rotWithShape="1">
            <a:blip r:embed="rId6">
              <a:alphaModFix/>
            </a:blip>
            <a:srcRect/>
            <a:stretch/>
          </p:blipFill>
          <p:spPr>
            <a:xfrm>
              <a:off x="13695080" y="1923972"/>
              <a:ext cx="4646347" cy="519617"/>
            </a:xfrm>
            <a:prstGeom prst="rect">
              <a:avLst/>
            </a:prstGeom>
            <a:noFill/>
            <a:ln>
              <a:noFill/>
            </a:ln>
          </p:spPr>
        </p:pic>
        <p:pic>
          <p:nvPicPr>
            <p:cNvPr id="714" name="Google Shape;714;p57"/>
            <p:cNvPicPr preferRelativeResize="0"/>
            <p:nvPr/>
          </p:nvPicPr>
          <p:blipFill rotWithShape="1">
            <a:blip r:embed="rId7">
              <a:alphaModFix/>
            </a:blip>
            <a:srcRect/>
            <a:stretch/>
          </p:blipFill>
          <p:spPr>
            <a:xfrm>
              <a:off x="13695080" y="2387361"/>
              <a:ext cx="4844567" cy="404176"/>
            </a:xfrm>
            <a:prstGeom prst="rect">
              <a:avLst/>
            </a:prstGeom>
            <a:noFill/>
            <a:ln>
              <a:noFill/>
            </a:ln>
          </p:spPr>
        </p:pic>
        <p:pic>
          <p:nvPicPr>
            <p:cNvPr id="715" name="Google Shape;715;p57"/>
            <p:cNvPicPr preferRelativeResize="0"/>
            <p:nvPr/>
          </p:nvPicPr>
          <p:blipFill rotWithShape="1">
            <a:blip r:embed="rId8">
              <a:alphaModFix/>
            </a:blip>
            <a:srcRect/>
            <a:stretch/>
          </p:blipFill>
          <p:spPr>
            <a:xfrm>
              <a:off x="13695080" y="2739183"/>
              <a:ext cx="1686337" cy="404176"/>
            </a:xfrm>
            <a:prstGeom prst="rect">
              <a:avLst/>
            </a:prstGeom>
            <a:noFill/>
            <a:ln>
              <a:noFill/>
            </a:ln>
          </p:spPr>
        </p:pic>
      </p:grpSp>
      <p:grpSp>
        <p:nvGrpSpPr>
          <p:cNvPr id="716" name="Google Shape;716;p57"/>
          <p:cNvGrpSpPr/>
          <p:nvPr/>
        </p:nvGrpSpPr>
        <p:grpSpPr>
          <a:xfrm>
            <a:off x="8305279" y="2203419"/>
            <a:ext cx="1895911" cy="1259940"/>
            <a:chOff x="13695080" y="3633606"/>
            <a:chExt cx="3126502" cy="2077737"/>
          </a:xfrm>
        </p:grpSpPr>
        <p:pic>
          <p:nvPicPr>
            <p:cNvPr id="717" name="Google Shape;717;p57"/>
            <p:cNvPicPr preferRelativeResize="0"/>
            <p:nvPr/>
          </p:nvPicPr>
          <p:blipFill rotWithShape="1">
            <a:blip r:embed="rId9">
              <a:alphaModFix/>
            </a:blip>
            <a:srcRect/>
            <a:stretch/>
          </p:blipFill>
          <p:spPr>
            <a:xfrm>
              <a:off x="13695080" y="3633606"/>
              <a:ext cx="2861062" cy="519355"/>
            </a:xfrm>
            <a:prstGeom prst="rect">
              <a:avLst/>
            </a:prstGeom>
            <a:noFill/>
            <a:ln>
              <a:noFill/>
            </a:ln>
          </p:spPr>
        </p:pic>
        <p:pic>
          <p:nvPicPr>
            <p:cNvPr id="718" name="Google Shape;718;p57"/>
            <p:cNvPicPr preferRelativeResize="0"/>
            <p:nvPr/>
          </p:nvPicPr>
          <p:blipFill rotWithShape="1">
            <a:blip r:embed="rId10">
              <a:alphaModFix/>
            </a:blip>
            <a:srcRect/>
            <a:stretch/>
          </p:blipFill>
          <p:spPr>
            <a:xfrm>
              <a:off x="13695080" y="4086053"/>
              <a:ext cx="2154177" cy="519355"/>
            </a:xfrm>
            <a:prstGeom prst="rect">
              <a:avLst/>
            </a:prstGeom>
            <a:noFill/>
            <a:ln>
              <a:noFill/>
            </a:ln>
          </p:spPr>
        </p:pic>
        <p:pic>
          <p:nvPicPr>
            <p:cNvPr id="719" name="Google Shape;719;p57"/>
            <p:cNvPicPr preferRelativeResize="0"/>
            <p:nvPr/>
          </p:nvPicPr>
          <p:blipFill rotWithShape="1">
            <a:blip r:embed="rId11">
              <a:alphaModFix/>
            </a:blip>
            <a:srcRect/>
            <a:stretch/>
          </p:blipFill>
          <p:spPr>
            <a:xfrm>
              <a:off x="13695080" y="4523370"/>
              <a:ext cx="2139934" cy="634798"/>
            </a:xfrm>
            <a:prstGeom prst="rect">
              <a:avLst/>
            </a:prstGeom>
            <a:noFill/>
            <a:ln>
              <a:noFill/>
            </a:ln>
          </p:spPr>
        </p:pic>
        <p:pic>
          <p:nvPicPr>
            <p:cNvPr id="720" name="Google Shape;720;p57"/>
            <p:cNvPicPr preferRelativeResize="0"/>
            <p:nvPr/>
          </p:nvPicPr>
          <p:blipFill rotWithShape="1">
            <a:blip r:embed="rId12">
              <a:alphaModFix/>
            </a:blip>
            <a:srcRect/>
            <a:stretch/>
          </p:blipFill>
          <p:spPr>
            <a:xfrm>
              <a:off x="13695080" y="5076808"/>
              <a:ext cx="3126502" cy="634535"/>
            </a:xfrm>
            <a:prstGeom prst="rect">
              <a:avLst/>
            </a:prstGeom>
            <a:noFill/>
            <a:ln>
              <a:noFill/>
            </a:ln>
          </p:spPr>
        </p:pic>
      </p:grpSp>
      <p:grpSp>
        <p:nvGrpSpPr>
          <p:cNvPr id="721" name="Google Shape;721;p57"/>
          <p:cNvGrpSpPr/>
          <p:nvPr/>
        </p:nvGrpSpPr>
        <p:grpSpPr>
          <a:xfrm>
            <a:off x="8305577" y="4038131"/>
            <a:ext cx="3138405" cy="525742"/>
            <a:chOff x="13695080" y="6658959"/>
            <a:chExt cx="5912594" cy="866989"/>
          </a:xfrm>
        </p:grpSpPr>
        <p:pic>
          <p:nvPicPr>
            <p:cNvPr id="722" name="Google Shape;722;p57"/>
            <p:cNvPicPr preferRelativeResize="0"/>
            <p:nvPr/>
          </p:nvPicPr>
          <p:blipFill rotWithShape="1">
            <a:blip r:embed="rId13">
              <a:alphaModFix/>
            </a:blip>
            <a:srcRect/>
            <a:stretch/>
          </p:blipFill>
          <p:spPr>
            <a:xfrm>
              <a:off x="13695080" y="6658959"/>
              <a:ext cx="5912594" cy="519355"/>
            </a:xfrm>
            <a:prstGeom prst="rect">
              <a:avLst/>
            </a:prstGeom>
            <a:noFill/>
            <a:ln>
              <a:noFill/>
            </a:ln>
          </p:spPr>
        </p:pic>
        <p:pic>
          <p:nvPicPr>
            <p:cNvPr id="723" name="Google Shape;723;p57"/>
            <p:cNvPicPr preferRelativeResize="0"/>
            <p:nvPr/>
          </p:nvPicPr>
          <p:blipFill rotWithShape="1">
            <a:blip r:embed="rId14">
              <a:alphaModFix/>
            </a:blip>
            <a:srcRect/>
            <a:stretch/>
          </p:blipFill>
          <p:spPr>
            <a:xfrm>
              <a:off x="13695080" y="7121772"/>
              <a:ext cx="4404784" cy="404176"/>
            </a:xfrm>
            <a:prstGeom prst="rect">
              <a:avLst/>
            </a:prstGeom>
            <a:noFill/>
            <a:ln>
              <a:noFill/>
            </a:ln>
          </p:spPr>
        </p:pic>
      </p:grpSp>
      <p:grpSp>
        <p:nvGrpSpPr>
          <p:cNvPr id="724" name="Google Shape;724;p57"/>
          <p:cNvGrpSpPr/>
          <p:nvPr/>
        </p:nvGrpSpPr>
        <p:grpSpPr>
          <a:xfrm>
            <a:off x="8305933" y="4800133"/>
            <a:ext cx="3138268" cy="1259940"/>
            <a:chOff x="13695080" y="7915674"/>
            <a:chExt cx="6115098" cy="2077738"/>
          </a:xfrm>
        </p:grpSpPr>
        <p:pic>
          <p:nvPicPr>
            <p:cNvPr id="725" name="Google Shape;725;p57"/>
            <p:cNvPicPr preferRelativeResize="0"/>
            <p:nvPr/>
          </p:nvPicPr>
          <p:blipFill rotWithShape="1">
            <a:blip r:embed="rId15">
              <a:alphaModFix/>
            </a:blip>
            <a:srcRect/>
            <a:stretch/>
          </p:blipFill>
          <p:spPr>
            <a:xfrm>
              <a:off x="13695080" y="7915674"/>
              <a:ext cx="1656495" cy="519355"/>
            </a:xfrm>
            <a:prstGeom prst="rect">
              <a:avLst/>
            </a:prstGeom>
            <a:noFill/>
            <a:ln>
              <a:noFill/>
            </a:ln>
          </p:spPr>
        </p:pic>
        <p:pic>
          <p:nvPicPr>
            <p:cNvPr id="726" name="Google Shape;726;p57"/>
            <p:cNvPicPr preferRelativeResize="0"/>
            <p:nvPr/>
          </p:nvPicPr>
          <p:blipFill rotWithShape="1">
            <a:blip r:embed="rId16">
              <a:alphaModFix/>
            </a:blip>
            <a:srcRect/>
            <a:stretch/>
          </p:blipFill>
          <p:spPr>
            <a:xfrm>
              <a:off x="13695080" y="8353357"/>
              <a:ext cx="6115098" cy="634535"/>
            </a:xfrm>
            <a:prstGeom prst="rect">
              <a:avLst/>
            </a:prstGeom>
            <a:noFill/>
            <a:ln>
              <a:noFill/>
            </a:ln>
          </p:spPr>
        </p:pic>
        <p:pic>
          <p:nvPicPr>
            <p:cNvPr id="727" name="Google Shape;727;p57"/>
            <p:cNvPicPr preferRelativeResize="0"/>
            <p:nvPr/>
          </p:nvPicPr>
          <p:blipFill rotWithShape="1">
            <a:blip r:embed="rId17">
              <a:alphaModFix/>
            </a:blip>
            <a:srcRect/>
            <a:stretch/>
          </p:blipFill>
          <p:spPr>
            <a:xfrm>
              <a:off x="13695080" y="8920722"/>
              <a:ext cx="2436887" cy="519617"/>
            </a:xfrm>
            <a:prstGeom prst="rect">
              <a:avLst/>
            </a:prstGeom>
            <a:noFill/>
            <a:ln>
              <a:noFill/>
            </a:ln>
          </p:spPr>
        </p:pic>
        <p:pic>
          <p:nvPicPr>
            <p:cNvPr id="728" name="Google Shape;728;p57"/>
            <p:cNvPicPr preferRelativeResize="0"/>
            <p:nvPr/>
          </p:nvPicPr>
          <p:blipFill rotWithShape="1">
            <a:blip r:embed="rId18">
              <a:alphaModFix/>
            </a:blip>
            <a:srcRect/>
            <a:stretch/>
          </p:blipFill>
          <p:spPr>
            <a:xfrm>
              <a:off x="13695080" y="9358877"/>
              <a:ext cx="3317807" cy="634535"/>
            </a:xfrm>
            <a:prstGeom prst="rect">
              <a:avLst/>
            </a:prstGeom>
            <a:noFill/>
            <a:ln>
              <a:noFill/>
            </a:ln>
          </p:spPr>
        </p:pic>
      </p:grpSp>
      <p:grpSp>
        <p:nvGrpSpPr>
          <p:cNvPr id="729" name="Google Shape;729;p57"/>
          <p:cNvGrpSpPr/>
          <p:nvPr/>
        </p:nvGrpSpPr>
        <p:grpSpPr>
          <a:xfrm>
            <a:off x="739456" y="2830023"/>
            <a:ext cx="3310461" cy="985735"/>
            <a:chOff x="1219334" y="4666925"/>
            <a:chExt cx="5459204" cy="1625553"/>
          </a:xfrm>
        </p:grpSpPr>
        <p:pic>
          <p:nvPicPr>
            <p:cNvPr id="730" name="Google Shape;730;p57"/>
            <p:cNvPicPr preferRelativeResize="0"/>
            <p:nvPr/>
          </p:nvPicPr>
          <p:blipFill rotWithShape="1">
            <a:blip r:embed="rId19">
              <a:alphaModFix/>
            </a:blip>
            <a:srcRect/>
            <a:stretch/>
          </p:blipFill>
          <p:spPr>
            <a:xfrm>
              <a:off x="1219334" y="4666925"/>
              <a:ext cx="2354586" cy="519617"/>
            </a:xfrm>
            <a:prstGeom prst="rect">
              <a:avLst/>
            </a:prstGeom>
            <a:noFill/>
            <a:ln>
              <a:noFill/>
            </a:ln>
          </p:spPr>
        </p:pic>
        <p:pic>
          <p:nvPicPr>
            <p:cNvPr id="731" name="Google Shape;731;p57"/>
            <p:cNvPicPr preferRelativeResize="0"/>
            <p:nvPr/>
          </p:nvPicPr>
          <p:blipFill rotWithShape="1">
            <a:blip r:embed="rId20">
              <a:alphaModFix/>
            </a:blip>
            <a:srcRect/>
            <a:stretch/>
          </p:blipFill>
          <p:spPr>
            <a:xfrm>
              <a:off x="1219334" y="5105080"/>
              <a:ext cx="5276907" cy="634535"/>
            </a:xfrm>
            <a:prstGeom prst="rect">
              <a:avLst/>
            </a:prstGeom>
            <a:noFill/>
            <a:ln>
              <a:noFill/>
            </a:ln>
          </p:spPr>
        </p:pic>
        <p:pic>
          <p:nvPicPr>
            <p:cNvPr id="732" name="Google Shape;732;p57"/>
            <p:cNvPicPr preferRelativeResize="0"/>
            <p:nvPr/>
          </p:nvPicPr>
          <p:blipFill rotWithShape="1">
            <a:blip r:embed="rId21">
              <a:alphaModFix/>
            </a:blip>
            <a:srcRect/>
            <a:stretch/>
          </p:blipFill>
          <p:spPr>
            <a:xfrm>
              <a:off x="1219334" y="5657681"/>
              <a:ext cx="5459204" cy="634797"/>
            </a:xfrm>
            <a:prstGeom prst="rect">
              <a:avLst/>
            </a:prstGeom>
            <a:noFill/>
            <a:ln>
              <a:noFill/>
            </a:ln>
          </p:spPr>
        </p:pic>
      </p:grpSp>
      <p:grpSp>
        <p:nvGrpSpPr>
          <p:cNvPr id="733" name="Google Shape;733;p57"/>
          <p:cNvGrpSpPr/>
          <p:nvPr/>
        </p:nvGrpSpPr>
        <p:grpSpPr>
          <a:xfrm>
            <a:off x="6502073" y="1031674"/>
            <a:ext cx="1252891" cy="384782"/>
            <a:chOff x="10721663" y="1701309"/>
            <a:chExt cx="2066113" cy="634535"/>
          </a:xfrm>
        </p:grpSpPr>
        <p:pic>
          <p:nvPicPr>
            <p:cNvPr id="734" name="Google Shape;734;p57"/>
            <p:cNvPicPr preferRelativeResize="0"/>
            <p:nvPr/>
          </p:nvPicPr>
          <p:blipFill rotWithShape="1">
            <a:blip r:embed="rId22">
              <a:alphaModFix/>
            </a:blip>
            <a:srcRect/>
            <a:stretch/>
          </p:blipFill>
          <p:spPr>
            <a:xfrm>
              <a:off x="10721663" y="1701309"/>
              <a:ext cx="674326" cy="634535"/>
            </a:xfrm>
            <a:prstGeom prst="rect">
              <a:avLst/>
            </a:prstGeom>
            <a:noFill/>
            <a:ln>
              <a:noFill/>
            </a:ln>
          </p:spPr>
        </p:pic>
        <p:pic>
          <p:nvPicPr>
            <p:cNvPr id="735" name="Google Shape;735;p57"/>
            <p:cNvPicPr preferRelativeResize="0"/>
            <p:nvPr/>
          </p:nvPicPr>
          <p:blipFill rotWithShape="1">
            <a:blip r:embed="rId23">
              <a:alphaModFix/>
            </a:blip>
            <a:srcRect/>
            <a:stretch/>
          </p:blipFill>
          <p:spPr>
            <a:xfrm>
              <a:off x="11058825" y="1701309"/>
              <a:ext cx="1728951" cy="634535"/>
            </a:xfrm>
            <a:prstGeom prst="rect">
              <a:avLst/>
            </a:prstGeom>
            <a:noFill/>
            <a:ln>
              <a:noFill/>
            </a:ln>
          </p:spPr>
        </p:pic>
      </p:grpSp>
      <p:grpSp>
        <p:nvGrpSpPr>
          <p:cNvPr id="736" name="Google Shape;736;p57"/>
          <p:cNvGrpSpPr/>
          <p:nvPr/>
        </p:nvGrpSpPr>
        <p:grpSpPr>
          <a:xfrm>
            <a:off x="1094103" y="2315171"/>
            <a:ext cx="1253083" cy="384782"/>
            <a:chOff x="1804133" y="3817894"/>
            <a:chExt cx="2066429" cy="634535"/>
          </a:xfrm>
        </p:grpSpPr>
        <p:pic>
          <p:nvPicPr>
            <p:cNvPr id="737" name="Google Shape;737;p57"/>
            <p:cNvPicPr preferRelativeResize="0"/>
            <p:nvPr/>
          </p:nvPicPr>
          <p:blipFill rotWithShape="1">
            <a:blip r:embed="rId22">
              <a:alphaModFix/>
            </a:blip>
            <a:srcRect/>
            <a:stretch/>
          </p:blipFill>
          <p:spPr>
            <a:xfrm>
              <a:off x="1804133" y="3817894"/>
              <a:ext cx="674326" cy="634535"/>
            </a:xfrm>
            <a:prstGeom prst="rect">
              <a:avLst/>
            </a:prstGeom>
            <a:noFill/>
            <a:ln>
              <a:noFill/>
            </a:ln>
          </p:spPr>
        </p:pic>
        <p:pic>
          <p:nvPicPr>
            <p:cNvPr id="738" name="Google Shape;738;p57"/>
            <p:cNvPicPr preferRelativeResize="0"/>
            <p:nvPr/>
          </p:nvPicPr>
          <p:blipFill rotWithShape="1">
            <a:blip r:embed="rId24">
              <a:alphaModFix/>
            </a:blip>
            <a:srcRect/>
            <a:stretch/>
          </p:blipFill>
          <p:spPr>
            <a:xfrm>
              <a:off x="2141295" y="3817894"/>
              <a:ext cx="1729267" cy="63453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2"/>
        <p:cNvGrpSpPr/>
        <p:nvPr/>
      </p:nvGrpSpPr>
      <p:grpSpPr>
        <a:xfrm>
          <a:off x="0" y="0"/>
          <a:ext cx="0" cy="0"/>
          <a:chOff x="0" y="0"/>
          <a:chExt cx="0" cy="0"/>
        </a:xfrm>
      </p:grpSpPr>
      <p:sp>
        <p:nvSpPr>
          <p:cNvPr id="743" name="Google Shape;743;p58"/>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744" name="Google Shape;744;p58"/>
          <p:cNvSpPr txBox="1"/>
          <p:nvPr/>
        </p:nvSpPr>
        <p:spPr>
          <a:xfrm>
            <a:off x="1154955" y="834906"/>
            <a:ext cx="7746300" cy="400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Century Gothic"/>
              <a:buNone/>
              <a:tabLst/>
              <a:defRPr/>
            </a:pPr>
            <a:r>
              <a:rPr kumimoji="0" lang="es-CL" sz="2000" b="1" i="0" u="none" strike="noStrike" kern="0" cap="none" spc="0" normalizeH="0" baseline="0" noProof="0">
                <a:ln>
                  <a:noFill/>
                </a:ln>
                <a:solidFill>
                  <a:srgbClr val="000000"/>
                </a:solidFill>
                <a:effectLst/>
                <a:uLnTx/>
                <a:uFillTx/>
                <a:latin typeface="Century Gothic"/>
                <a:ea typeface="Century Gothic"/>
                <a:cs typeface="Century Gothic"/>
                <a:sym typeface="Century Gothic"/>
              </a:rPr>
              <a:t>LIENZO DE VALOR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5" name="Google Shape;745;p5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746" name="Google Shape;746;p5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800"/>
              <a:buFont typeface="Century Gothic"/>
              <a:buNone/>
              <a:tabLst/>
              <a:defRPr/>
            </a:pPr>
            <a:endParaRPr kumimoji="0" sz="1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pic>
        <p:nvPicPr>
          <p:cNvPr id="747" name="Google Shape;747;p58"/>
          <p:cNvPicPr preferRelativeResize="0"/>
          <p:nvPr/>
        </p:nvPicPr>
        <p:blipFill rotWithShape="1">
          <a:blip r:embed="rId4">
            <a:alphaModFix/>
          </a:blip>
          <a:srcRect r="73736"/>
          <a:stretch/>
        </p:blipFill>
        <p:spPr>
          <a:xfrm>
            <a:off x="10437812" y="497125"/>
            <a:ext cx="625451" cy="645875"/>
          </a:xfrm>
          <a:prstGeom prst="rect">
            <a:avLst/>
          </a:prstGeom>
          <a:noFill/>
          <a:ln>
            <a:noFill/>
          </a:ln>
        </p:spPr>
      </p:pic>
      <p:sp>
        <p:nvSpPr>
          <p:cNvPr id="748" name="Google Shape;748;p58"/>
          <p:cNvSpPr txBox="1"/>
          <p:nvPr/>
        </p:nvSpPr>
        <p:spPr>
          <a:xfrm>
            <a:off x="1154955" y="834906"/>
            <a:ext cx="7746300" cy="400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Century Gothic"/>
              <a:buNone/>
              <a:tabLst/>
              <a:defRPr/>
            </a:pPr>
            <a:r>
              <a:rPr kumimoji="0" lang="es-CL" sz="2000" b="1" i="0" u="none" strike="noStrike" kern="0" cap="none" spc="0" normalizeH="0" baseline="0" noProof="0">
                <a:ln>
                  <a:noFill/>
                </a:ln>
                <a:solidFill>
                  <a:srgbClr val="000000"/>
                </a:solidFill>
                <a:effectLst/>
                <a:highlight>
                  <a:srgbClr val="FFFFFF"/>
                </a:highlight>
                <a:uLnTx/>
                <a:uFillTx/>
                <a:latin typeface="Century Gothic"/>
                <a:ea typeface="Century Gothic"/>
                <a:cs typeface="Century Gothic"/>
                <a:sym typeface="Century Gothic"/>
              </a:rPr>
              <a:t>LIENZO DE VALOR</a:t>
            </a:r>
            <a:endParaRPr kumimoji="0" sz="1400" b="0" i="0" u="none" strike="noStrike" kern="0" cap="none" spc="0" normalizeH="0" baseline="0" noProof="0">
              <a:ln>
                <a:noFill/>
              </a:ln>
              <a:solidFill>
                <a:srgbClr val="000000"/>
              </a:solidFill>
              <a:effectLst/>
              <a:highlight>
                <a:srgbClr val="FFFFFF"/>
              </a:highlight>
              <a:uLnTx/>
              <a:uFillTx/>
              <a:latin typeface="Arial"/>
              <a:ea typeface="Arial"/>
              <a:cs typeface="Arial"/>
              <a:sym typeface="Arial"/>
            </a:endParaRPr>
          </a:p>
        </p:txBody>
      </p:sp>
      <p:pic>
        <p:nvPicPr>
          <p:cNvPr id="749" name="Google Shape;749;p58"/>
          <p:cNvPicPr preferRelativeResize="0"/>
          <p:nvPr/>
        </p:nvPicPr>
        <p:blipFill rotWithShape="1">
          <a:blip r:embed="rId5">
            <a:alphaModFix/>
          </a:blip>
          <a:srcRect/>
          <a:stretch/>
        </p:blipFill>
        <p:spPr>
          <a:xfrm>
            <a:off x="1172569" y="1411583"/>
            <a:ext cx="9518648" cy="4946649"/>
          </a:xfrm>
          <a:prstGeom prst="rect">
            <a:avLst/>
          </a:prstGeom>
          <a:noFill/>
          <a:ln>
            <a:noFill/>
          </a:ln>
        </p:spPr>
      </p:pic>
    </p:spTree>
  </p:cSld>
  <p:clrMapOvr>
    <a:masterClrMapping/>
  </p:clrMapOvr>
</p:sld>
</file>

<file path=ppt/theme/theme1.xml><?xml version="1.0" encoding="utf-8"?>
<a:theme xmlns:a="http://schemas.openxmlformats.org/drawingml/2006/main" name="Sala de reuniones Ion">
  <a:themeElements>
    <a:clrScheme name="Sala de reuniones Ion">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ala de reuniones Ion">
  <a:themeElements>
    <a:clrScheme name="Sala de reuniones Ion">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TotalTime>
  <Words>544</Words>
  <Application>Microsoft Office PowerPoint</Application>
  <PresentationFormat>Panorámica</PresentationFormat>
  <Paragraphs>39</Paragraphs>
  <Slides>16</Slides>
  <Notes>16</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16</vt:i4>
      </vt:variant>
    </vt:vector>
  </HeadingPairs>
  <TitlesOfParts>
    <vt:vector size="26" baseType="lpstr">
      <vt:lpstr>Aptos</vt:lpstr>
      <vt:lpstr>Arial</vt:lpstr>
      <vt:lpstr>Century Gothic</vt:lpstr>
      <vt:lpstr>Lucida Sans</vt:lpstr>
      <vt:lpstr>Noto Sans Symbols</vt:lpstr>
      <vt:lpstr>Roboto</vt:lpstr>
      <vt:lpstr>Tahoma</vt:lpstr>
      <vt:lpstr>Trebuchet MS</vt:lpstr>
      <vt:lpstr>Sala de reuniones Ion</vt:lpstr>
      <vt:lpstr>1_Sala de reuniones Ion</vt:lpstr>
      <vt:lpstr>MAPA O LIENZO  DE VALOR</vt:lpstr>
      <vt:lpstr>¿Qué es el lienzo de valor?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MAPA DE VALOR</vt:lpstr>
      <vt:lpstr>MAPA DE VALOR: aliviadores de frustración</vt:lpstr>
      <vt:lpstr>MAPA DE VALOR: creadores de alegrías</vt:lpstr>
      <vt:lpstr>MAPA DE VALOR: productos y servicios</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Felipe Cardenas</dc:creator>
  <cp:lastModifiedBy>Felipe Cardenas</cp:lastModifiedBy>
  <cp:revision>3</cp:revision>
  <dcterms:created xsi:type="dcterms:W3CDTF">2025-11-14T19:30:35Z</dcterms:created>
  <dcterms:modified xsi:type="dcterms:W3CDTF">2025-11-14T19:34:45Z</dcterms:modified>
</cp:coreProperties>
</file>